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6" r:id="rId11"/>
    <p:sldId id="273" r:id="rId12"/>
    <p:sldId id="268" r:id="rId13"/>
    <p:sldId id="269" r:id="rId14"/>
    <p:sldId id="270" r:id="rId15"/>
    <p:sldId id="267" r:id="rId16"/>
    <p:sldId id="272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50021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2DFC7-BED2-4D38-840B-66517DE00B6E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B4503-7855-45EA-B4C9-AEF3D4B314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05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4" name="Google Shape;2004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005" name="Google Shape;2005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084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3090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448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65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431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9275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0" name="Google Shape;2450;p3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451" name="Google Shape;2451;p3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14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506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733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705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069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529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2781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655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750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99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7437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bottom left">
  <p:cSld name="Section Header bottom left"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0" name="Google Shape;1990;p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1" name="Google Shape;1991;p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B8D8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2" name="Google Shape;1992;p12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3" name="Google Shape;1993;p122"/>
          <p:cNvSpPr txBox="1">
            <a:spLocks noGrp="1"/>
          </p:cNvSpPr>
          <p:nvPr>
            <p:ph type="body" idx="1"/>
          </p:nvPr>
        </p:nvSpPr>
        <p:spPr>
          <a:xfrm>
            <a:off x="342900" y="5413375"/>
            <a:ext cx="4572000" cy="942975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274300" tIns="91425" rIns="274300" bIns="1828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1994" name="Google Shape;1994;p122"/>
          <p:cNvSpPr txBox="1">
            <a:spLocks noGrp="1"/>
          </p:cNvSpPr>
          <p:nvPr>
            <p:ph type="title"/>
          </p:nvPr>
        </p:nvSpPr>
        <p:spPr>
          <a:xfrm>
            <a:off x="342900" y="2560638"/>
            <a:ext cx="4572000" cy="2852737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274300" tIns="91425" rIns="274300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4306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bottom right">
  <p:cSld name="Section Header bottom right"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7" name="Google Shape;1997;p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8" name="Google Shape;1998;p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B8D8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9" name="Google Shape;1999;p12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0" name="Google Shape;2000;p123"/>
          <p:cNvSpPr txBox="1">
            <a:spLocks noGrp="1"/>
          </p:cNvSpPr>
          <p:nvPr>
            <p:ph type="title"/>
          </p:nvPr>
        </p:nvSpPr>
        <p:spPr>
          <a:xfrm>
            <a:off x="7213600" y="2560638"/>
            <a:ext cx="4572000" cy="2852737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274300" tIns="91425" rIns="274300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1" name="Google Shape;2001;p123"/>
          <p:cNvSpPr txBox="1">
            <a:spLocks noGrp="1"/>
          </p:cNvSpPr>
          <p:nvPr>
            <p:ph type="body" idx="1"/>
          </p:nvPr>
        </p:nvSpPr>
        <p:spPr>
          <a:xfrm>
            <a:off x="7213600" y="5413375"/>
            <a:ext cx="4572000" cy="942975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274300" tIns="91425" rIns="274300" bIns="1828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2400"/>
              <a:buNone/>
              <a:defRPr sz="2400">
                <a:solidFill>
                  <a:srgbClr val="8C9CA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66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53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6"/>
          <p:cNvPicPr preferRelativeResize="0"/>
          <p:nvPr/>
        </p:nvPicPr>
        <p:blipFill rotWithShape="1">
          <a:blip r:embed="rId2">
            <a:alphaModFix/>
          </a:blip>
          <a:srcRect b="58147"/>
          <a:stretch/>
        </p:blipFill>
        <p:spPr>
          <a:xfrm>
            <a:off x="1" y="-2"/>
            <a:ext cx="12192000" cy="290779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6"/>
          <p:cNvSpPr/>
          <p:nvPr/>
        </p:nvSpPr>
        <p:spPr>
          <a:xfrm>
            <a:off x="2" y="-1"/>
            <a:ext cx="12191998" cy="2908525"/>
          </a:xfrm>
          <a:prstGeom prst="rect">
            <a:avLst/>
          </a:prstGeom>
          <a:solidFill>
            <a:srgbClr val="00206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6"/>
          <p:cNvSpPr>
            <a:spLocks noGrp="1"/>
          </p:cNvSpPr>
          <p:nvPr>
            <p:ph type="pic" idx="2"/>
          </p:nvPr>
        </p:nvSpPr>
        <p:spPr>
          <a:xfrm>
            <a:off x="0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6"/>
          <p:cNvSpPr>
            <a:spLocks noGrp="1"/>
          </p:cNvSpPr>
          <p:nvPr>
            <p:ph type="pic" idx="3"/>
          </p:nvPr>
        </p:nvSpPr>
        <p:spPr>
          <a:xfrm>
            <a:off x="2474214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6"/>
          <p:cNvSpPr>
            <a:spLocks noGrp="1"/>
          </p:cNvSpPr>
          <p:nvPr>
            <p:ph type="pic" idx="4"/>
          </p:nvPr>
        </p:nvSpPr>
        <p:spPr>
          <a:xfrm>
            <a:off x="4948428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6"/>
          <p:cNvSpPr>
            <a:spLocks noGrp="1"/>
          </p:cNvSpPr>
          <p:nvPr>
            <p:ph type="pic" idx="5"/>
          </p:nvPr>
        </p:nvSpPr>
        <p:spPr>
          <a:xfrm>
            <a:off x="7422642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6"/>
          <p:cNvSpPr>
            <a:spLocks noGrp="1"/>
          </p:cNvSpPr>
          <p:nvPr>
            <p:ph type="pic" idx="6"/>
          </p:nvPr>
        </p:nvSpPr>
        <p:spPr>
          <a:xfrm>
            <a:off x="9896856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6"/>
          <p:cNvSpPr/>
          <p:nvPr/>
        </p:nvSpPr>
        <p:spPr>
          <a:xfrm>
            <a:off x="2" y="6357040"/>
            <a:ext cx="12191998" cy="5009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6"/>
          <p:cNvSpPr txBox="1">
            <a:spLocks noGrp="1"/>
          </p:cNvSpPr>
          <p:nvPr>
            <p:ph type="dt" idx="10"/>
          </p:nvPr>
        </p:nvSpPr>
        <p:spPr>
          <a:xfrm>
            <a:off x="838200" y="64242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C9C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ftr" idx="11"/>
          </p:nvPr>
        </p:nvSpPr>
        <p:spPr>
          <a:xfrm>
            <a:off x="4038600" y="64242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C9C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sldNum" idx="12"/>
          </p:nvPr>
        </p:nvSpPr>
        <p:spPr>
          <a:xfrm>
            <a:off x="8610600" y="64242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8" name="Google Shape;28;p36"/>
          <p:cNvGrpSpPr/>
          <p:nvPr/>
        </p:nvGrpSpPr>
        <p:grpSpPr>
          <a:xfrm>
            <a:off x="0" y="4819624"/>
            <a:ext cx="12192000" cy="91440"/>
            <a:chOff x="0" y="4617581"/>
            <a:chExt cx="12192000" cy="91440"/>
          </a:xfrm>
        </p:grpSpPr>
        <p:sp>
          <p:nvSpPr>
            <p:cNvPr id="29" name="Google Shape;29;p36"/>
            <p:cNvSpPr/>
            <p:nvPr/>
          </p:nvSpPr>
          <p:spPr>
            <a:xfrm>
              <a:off x="0" y="4617581"/>
              <a:ext cx="229514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6"/>
            <p:cNvSpPr/>
            <p:nvPr/>
          </p:nvSpPr>
          <p:spPr>
            <a:xfrm>
              <a:off x="2474214" y="4617581"/>
              <a:ext cx="229514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6"/>
            <p:cNvSpPr/>
            <p:nvPr/>
          </p:nvSpPr>
          <p:spPr>
            <a:xfrm>
              <a:off x="4948428" y="4617581"/>
              <a:ext cx="229514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6"/>
            <p:cNvSpPr/>
            <p:nvPr/>
          </p:nvSpPr>
          <p:spPr>
            <a:xfrm>
              <a:off x="7422642" y="4617581"/>
              <a:ext cx="229514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6"/>
            <p:cNvSpPr/>
            <p:nvPr/>
          </p:nvSpPr>
          <p:spPr>
            <a:xfrm>
              <a:off x="9896856" y="4617581"/>
              <a:ext cx="229514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36"/>
          <p:cNvSpPr/>
          <p:nvPr/>
        </p:nvSpPr>
        <p:spPr>
          <a:xfrm>
            <a:off x="0" y="3091409"/>
            <a:ext cx="2295144" cy="1728216"/>
          </a:xfrm>
          <a:prstGeom prst="rect">
            <a:avLst/>
          </a:prstGeom>
          <a:solidFill>
            <a:srgbClr val="75BEE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6"/>
          <p:cNvSpPr/>
          <p:nvPr/>
        </p:nvSpPr>
        <p:spPr>
          <a:xfrm>
            <a:off x="2474214" y="3091409"/>
            <a:ext cx="2295144" cy="1728216"/>
          </a:xfrm>
          <a:prstGeom prst="rect">
            <a:avLst/>
          </a:prstGeom>
          <a:solidFill>
            <a:srgbClr val="1E708A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6"/>
          <p:cNvSpPr/>
          <p:nvPr/>
        </p:nvSpPr>
        <p:spPr>
          <a:xfrm>
            <a:off x="4948428" y="3091409"/>
            <a:ext cx="2295144" cy="1728216"/>
          </a:xfrm>
          <a:prstGeom prst="rect">
            <a:avLst/>
          </a:prstGeom>
          <a:solidFill>
            <a:srgbClr val="F99D1C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6"/>
          <p:cNvSpPr/>
          <p:nvPr/>
        </p:nvSpPr>
        <p:spPr>
          <a:xfrm>
            <a:off x="7422642" y="3091409"/>
            <a:ext cx="2295144" cy="1728216"/>
          </a:xfrm>
          <a:prstGeom prst="rect">
            <a:avLst/>
          </a:prstGeom>
          <a:solidFill>
            <a:srgbClr val="8AC74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6"/>
          <p:cNvSpPr/>
          <p:nvPr/>
        </p:nvSpPr>
        <p:spPr>
          <a:xfrm>
            <a:off x="9896856" y="3091409"/>
            <a:ext cx="2295144" cy="1728216"/>
          </a:xfrm>
          <a:prstGeom prst="rect">
            <a:avLst/>
          </a:prstGeom>
          <a:solidFill>
            <a:srgbClr val="8B4E9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6"/>
          <p:cNvSpPr txBox="1">
            <a:spLocks noGrp="1"/>
          </p:cNvSpPr>
          <p:nvPr>
            <p:ph type="ctrTitle"/>
          </p:nvPr>
        </p:nvSpPr>
        <p:spPr>
          <a:xfrm>
            <a:off x="1524000" y="85064"/>
            <a:ext cx="9144000" cy="156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subTitle" idx="1"/>
          </p:nvPr>
        </p:nvSpPr>
        <p:spPr>
          <a:xfrm>
            <a:off x="1524000" y="1647163"/>
            <a:ext cx="9144000" cy="117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973"/>
              </a:buClr>
              <a:buSzPts val="2400"/>
              <a:buNone/>
              <a:defRPr sz="2400">
                <a:solidFill>
                  <a:srgbClr val="57697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1" name="Google Shape;41;p36"/>
          <p:cNvPicPr preferRelativeResize="0"/>
          <p:nvPr/>
        </p:nvPicPr>
        <p:blipFill rotWithShape="1">
          <a:blip r:embed="rId3">
            <a:alphaModFix/>
          </a:blip>
          <a:srcRect l="19752" t="31419" r="70817" b="50891"/>
          <a:stretch/>
        </p:blipFill>
        <p:spPr>
          <a:xfrm>
            <a:off x="11184467" y="5381200"/>
            <a:ext cx="838200" cy="88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87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48" name="Google Shape;48;p3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49" name="Google Shape;49;p3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" name="Google Shape;54;p37"/>
          <p:cNvPicPr preferRelativeResize="0"/>
          <p:nvPr/>
        </p:nvPicPr>
        <p:blipFill rotWithShape="1">
          <a:blip r:embed="rId2">
            <a:alphaModFix/>
          </a:blip>
          <a:srcRect l="19752" t="31419" r="70817" b="50891"/>
          <a:stretch/>
        </p:blipFill>
        <p:spPr>
          <a:xfrm>
            <a:off x="11184467" y="5381200"/>
            <a:ext cx="838200" cy="8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7"/>
          <p:cNvSpPr txBox="1"/>
          <p:nvPr/>
        </p:nvSpPr>
        <p:spPr>
          <a:xfrm>
            <a:off x="0" y="6422164"/>
            <a:ext cx="2262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轉動人生的技職學府</a:t>
            </a:r>
            <a:endParaRPr sz="1800" b="1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27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6"/>
          <p:cNvPicPr preferRelativeResize="0"/>
          <p:nvPr/>
        </p:nvPicPr>
        <p:blipFill rotWithShape="1">
          <a:blip r:embed="rId2">
            <a:alphaModFix/>
          </a:blip>
          <a:srcRect b="58147"/>
          <a:stretch/>
        </p:blipFill>
        <p:spPr>
          <a:xfrm>
            <a:off x="1" y="-2"/>
            <a:ext cx="12192000" cy="290779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6"/>
          <p:cNvSpPr/>
          <p:nvPr/>
        </p:nvSpPr>
        <p:spPr>
          <a:xfrm>
            <a:off x="2" y="-1"/>
            <a:ext cx="12191998" cy="2908525"/>
          </a:xfrm>
          <a:prstGeom prst="rect">
            <a:avLst/>
          </a:prstGeom>
          <a:solidFill>
            <a:srgbClr val="00206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6"/>
          <p:cNvSpPr>
            <a:spLocks noGrp="1"/>
          </p:cNvSpPr>
          <p:nvPr>
            <p:ph type="pic" idx="2"/>
          </p:nvPr>
        </p:nvSpPr>
        <p:spPr>
          <a:xfrm>
            <a:off x="0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6"/>
          <p:cNvSpPr>
            <a:spLocks noGrp="1"/>
          </p:cNvSpPr>
          <p:nvPr>
            <p:ph type="pic" idx="3"/>
          </p:nvPr>
        </p:nvSpPr>
        <p:spPr>
          <a:xfrm>
            <a:off x="2474214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6"/>
          <p:cNvSpPr>
            <a:spLocks noGrp="1"/>
          </p:cNvSpPr>
          <p:nvPr>
            <p:ph type="pic" idx="4"/>
          </p:nvPr>
        </p:nvSpPr>
        <p:spPr>
          <a:xfrm>
            <a:off x="4948428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6"/>
          <p:cNvSpPr>
            <a:spLocks noGrp="1"/>
          </p:cNvSpPr>
          <p:nvPr>
            <p:ph type="pic" idx="5"/>
          </p:nvPr>
        </p:nvSpPr>
        <p:spPr>
          <a:xfrm>
            <a:off x="7422642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6"/>
          <p:cNvSpPr>
            <a:spLocks noGrp="1"/>
          </p:cNvSpPr>
          <p:nvPr>
            <p:ph type="pic" idx="6"/>
          </p:nvPr>
        </p:nvSpPr>
        <p:spPr>
          <a:xfrm>
            <a:off x="9896856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6"/>
          <p:cNvSpPr/>
          <p:nvPr/>
        </p:nvSpPr>
        <p:spPr>
          <a:xfrm>
            <a:off x="2" y="6357040"/>
            <a:ext cx="12191998" cy="5009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6"/>
          <p:cNvSpPr txBox="1">
            <a:spLocks noGrp="1"/>
          </p:cNvSpPr>
          <p:nvPr>
            <p:ph type="dt" idx="10"/>
          </p:nvPr>
        </p:nvSpPr>
        <p:spPr>
          <a:xfrm>
            <a:off x="838200" y="64242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C9C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9CA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36"/>
          <p:cNvSpPr txBox="1">
            <a:spLocks noGrp="1"/>
          </p:cNvSpPr>
          <p:nvPr>
            <p:ph type="ftr" idx="11"/>
          </p:nvPr>
        </p:nvSpPr>
        <p:spPr>
          <a:xfrm>
            <a:off x="4038600" y="64242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C9C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9CA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6"/>
          <p:cNvSpPr txBox="1">
            <a:spLocks noGrp="1"/>
          </p:cNvSpPr>
          <p:nvPr>
            <p:ph type="sldNum" idx="12"/>
          </p:nvPr>
        </p:nvSpPr>
        <p:spPr>
          <a:xfrm>
            <a:off x="8610600" y="64242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C9CA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9CA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8" name="Google Shape;28;p36"/>
          <p:cNvGrpSpPr/>
          <p:nvPr/>
        </p:nvGrpSpPr>
        <p:grpSpPr>
          <a:xfrm>
            <a:off x="0" y="4819624"/>
            <a:ext cx="12192000" cy="91440"/>
            <a:chOff x="0" y="4617581"/>
            <a:chExt cx="12192000" cy="91440"/>
          </a:xfrm>
        </p:grpSpPr>
        <p:sp>
          <p:nvSpPr>
            <p:cNvPr id="29" name="Google Shape;29;p36"/>
            <p:cNvSpPr/>
            <p:nvPr/>
          </p:nvSpPr>
          <p:spPr>
            <a:xfrm>
              <a:off x="0" y="4617581"/>
              <a:ext cx="229514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6"/>
            <p:cNvSpPr/>
            <p:nvPr/>
          </p:nvSpPr>
          <p:spPr>
            <a:xfrm>
              <a:off x="2474214" y="4617581"/>
              <a:ext cx="229514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6"/>
            <p:cNvSpPr/>
            <p:nvPr/>
          </p:nvSpPr>
          <p:spPr>
            <a:xfrm>
              <a:off x="4948428" y="4617581"/>
              <a:ext cx="229514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6"/>
            <p:cNvSpPr/>
            <p:nvPr/>
          </p:nvSpPr>
          <p:spPr>
            <a:xfrm>
              <a:off x="7422642" y="4617581"/>
              <a:ext cx="229514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6"/>
            <p:cNvSpPr/>
            <p:nvPr/>
          </p:nvSpPr>
          <p:spPr>
            <a:xfrm>
              <a:off x="9896856" y="4617581"/>
              <a:ext cx="229514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36"/>
          <p:cNvSpPr/>
          <p:nvPr/>
        </p:nvSpPr>
        <p:spPr>
          <a:xfrm>
            <a:off x="0" y="3091409"/>
            <a:ext cx="2295144" cy="1728216"/>
          </a:xfrm>
          <a:prstGeom prst="rect">
            <a:avLst/>
          </a:prstGeom>
          <a:solidFill>
            <a:srgbClr val="75BEE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6"/>
          <p:cNvSpPr/>
          <p:nvPr/>
        </p:nvSpPr>
        <p:spPr>
          <a:xfrm>
            <a:off x="2474214" y="3091409"/>
            <a:ext cx="2295144" cy="1728216"/>
          </a:xfrm>
          <a:prstGeom prst="rect">
            <a:avLst/>
          </a:prstGeom>
          <a:solidFill>
            <a:srgbClr val="1E708A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6"/>
          <p:cNvSpPr/>
          <p:nvPr/>
        </p:nvSpPr>
        <p:spPr>
          <a:xfrm>
            <a:off x="4948428" y="3091409"/>
            <a:ext cx="2295144" cy="1728216"/>
          </a:xfrm>
          <a:prstGeom prst="rect">
            <a:avLst/>
          </a:prstGeom>
          <a:solidFill>
            <a:srgbClr val="F99D1C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6"/>
          <p:cNvSpPr/>
          <p:nvPr/>
        </p:nvSpPr>
        <p:spPr>
          <a:xfrm>
            <a:off x="7422642" y="3091409"/>
            <a:ext cx="2295144" cy="1728216"/>
          </a:xfrm>
          <a:prstGeom prst="rect">
            <a:avLst/>
          </a:prstGeom>
          <a:solidFill>
            <a:srgbClr val="8AC74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6"/>
          <p:cNvSpPr/>
          <p:nvPr/>
        </p:nvSpPr>
        <p:spPr>
          <a:xfrm>
            <a:off x="9896856" y="3091409"/>
            <a:ext cx="2295144" cy="1728216"/>
          </a:xfrm>
          <a:prstGeom prst="rect">
            <a:avLst/>
          </a:prstGeom>
          <a:solidFill>
            <a:srgbClr val="8B4E9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6"/>
          <p:cNvSpPr txBox="1">
            <a:spLocks noGrp="1"/>
          </p:cNvSpPr>
          <p:nvPr>
            <p:ph type="ctrTitle"/>
          </p:nvPr>
        </p:nvSpPr>
        <p:spPr>
          <a:xfrm>
            <a:off x="1524000" y="85064"/>
            <a:ext cx="9144000" cy="156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subTitle" idx="1"/>
          </p:nvPr>
        </p:nvSpPr>
        <p:spPr>
          <a:xfrm>
            <a:off x="1524000" y="1647163"/>
            <a:ext cx="9144000" cy="117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973"/>
              </a:buClr>
              <a:buSzPts val="2400"/>
              <a:buNone/>
              <a:defRPr sz="2400">
                <a:solidFill>
                  <a:srgbClr val="57697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1" name="Google Shape;41;p36"/>
          <p:cNvPicPr preferRelativeResize="0"/>
          <p:nvPr/>
        </p:nvPicPr>
        <p:blipFill rotWithShape="1">
          <a:blip r:embed="rId3">
            <a:alphaModFix/>
          </a:blip>
          <a:srcRect l="19752" t="31419" r="70817" b="50891"/>
          <a:stretch/>
        </p:blipFill>
        <p:spPr>
          <a:xfrm>
            <a:off x="11184467" y="5381200"/>
            <a:ext cx="838200" cy="88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200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3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3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8" name="Google Shape;48;p3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49" name="Google Shape;49;p3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" name="Google Shape;54;p37"/>
          <p:cNvPicPr preferRelativeResize="0"/>
          <p:nvPr/>
        </p:nvPicPr>
        <p:blipFill rotWithShape="1">
          <a:blip r:embed="rId2">
            <a:alphaModFix/>
          </a:blip>
          <a:srcRect l="19752" t="31419" r="70817" b="50891"/>
          <a:stretch/>
        </p:blipFill>
        <p:spPr>
          <a:xfrm>
            <a:off x="11184467" y="5381200"/>
            <a:ext cx="838200" cy="8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7"/>
          <p:cNvSpPr txBox="1"/>
          <p:nvPr/>
        </p:nvSpPr>
        <p:spPr>
          <a:xfrm>
            <a:off x="0" y="6422164"/>
            <a:ext cx="2262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轉動人生的技職學府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712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1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9"/>
          <p:cNvSpPr txBox="1">
            <a:spLocks noGrp="1"/>
          </p:cNvSpPr>
          <p:nvPr>
            <p:ph type="body" idx="1"/>
          </p:nvPr>
        </p:nvSpPr>
        <p:spPr>
          <a:xfrm>
            <a:off x="838200" y="1425678"/>
            <a:ext cx="10515600" cy="475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3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4" name="Google Shape;64;p3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65" name="Google Shape;65;p3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87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">
  <p:cSld name="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4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4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>
            <a:off x="838200" y="1643174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body" idx="2"/>
          </p:nvPr>
        </p:nvSpPr>
        <p:spPr>
          <a:xfrm>
            <a:off x="6172200" y="1643174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8" name="Google Shape;78;p4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79" name="Google Shape;79;p4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84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4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4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41"/>
          <p:cNvSpPr txBox="1">
            <a:spLocks noGrp="1"/>
          </p:cNvSpPr>
          <p:nvPr>
            <p:ph type="body" idx="1"/>
          </p:nvPr>
        </p:nvSpPr>
        <p:spPr>
          <a:xfrm>
            <a:off x="838200" y="1643174"/>
            <a:ext cx="3448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body" idx="2"/>
          </p:nvPr>
        </p:nvSpPr>
        <p:spPr>
          <a:xfrm>
            <a:off x="7905750" y="1643174"/>
            <a:ext cx="3448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body" idx="3"/>
          </p:nvPr>
        </p:nvSpPr>
        <p:spPr>
          <a:xfrm>
            <a:off x="4371975" y="1643174"/>
            <a:ext cx="3448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3" name="Google Shape;93;p4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4" name="Google Shape;94;p4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45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457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">
  <p:cSld name="contac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4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4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5" name="Google Shape;105;p4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06" name="Google Shape;106;p4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42"/>
          <p:cNvSpPr>
            <a:spLocks noGrp="1"/>
          </p:cNvSpPr>
          <p:nvPr>
            <p:ph type="pic" idx="2"/>
          </p:nvPr>
        </p:nvSpPr>
        <p:spPr>
          <a:xfrm>
            <a:off x="354775" y="1721331"/>
            <a:ext cx="5703125" cy="429438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42"/>
          <p:cNvSpPr txBox="1">
            <a:spLocks noGrp="1"/>
          </p:cNvSpPr>
          <p:nvPr>
            <p:ph type="body" idx="1"/>
          </p:nvPr>
        </p:nvSpPr>
        <p:spPr>
          <a:xfrm>
            <a:off x="6615875" y="1721331"/>
            <a:ext cx="5093526" cy="1174269"/>
          </a:xfrm>
          <a:prstGeom prst="rect">
            <a:avLst/>
          </a:prstGeom>
          <a:solidFill>
            <a:srgbClr val="E4EE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2"/>
          <p:cNvSpPr txBox="1">
            <a:spLocks noGrp="1"/>
          </p:cNvSpPr>
          <p:nvPr>
            <p:ph type="body" idx="3"/>
          </p:nvPr>
        </p:nvSpPr>
        <p:spPr>
          <a:xfrm>
            <a:off x="6615875" y="3197675"/>
            <a:ext cx="5469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Char char="•"/>
              <a:defRPr sz="2000" b="0" cap="none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2"/>
          <p:cNvSpPr txBox="1">
            <a:spLocks noGrp="1"/>
          </p:cNvSpPr>
          <p:nvPr>
            <p:ph type="body" idx="4"/>
          </p:nvPr>
        </p:nvSpPr>
        <p:spPr>
          <a:xfrm>
            <a:off x="7319772" y="3197675"/>
            <a:ext cx="4392168" cy="111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2"/>
          <p:cNvSpPr txBox="1">
            <a:spLocks noGrp="1"/>
          </p:cNvSpPr>
          <p:nvPr>
            <p:ph type="body" idx="5"/>
          </p:nvPr>
        </p:nvSpPr>
        <p:spPr>
          <a:xfrm>
            <a:off x="6615875" y="4366208"/>
            <a:ext cx="5469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0" cap="none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2"/>
          <p:cNvSpPr txBox="1">
            <a:spLocks noGrp="1"/>
          </p:cNvSpPr>
          <p:nvPr>
            <p:ph type="body" idx="6"/>
          </p:nvPr>
        </p:nvSpPr>
        <p:spPr>
          <a:xfrm>
            <a:off x="7319772" y="4366208"/>
            <a:ext cx="439216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2"/>
          <p:cNvSpPr txBox="1">
            <a:spLocks noGrp="1"/>
          </p:cNvSpPr>
          <p:nvPr>
            <p:ph type="body" idx="7"/>
          </p:nvPr>
        </p:nvSpPr>
        <p:spPr>
          <a:xfrm>
            <a:off x="6615875" y="4834136"/>
            <a:ext cx="5469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0" cap="none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42"/>
          <p:cNvSpPr txBox="1">
            <a:spLocks noGrp="1"/>
          </p:cNvSpPr>
          <p:nvPr>
            <p:ph type="body" idx="8"/>
          </p:nvPr>
        </p:nvSpPr>
        <p:spPr>
          <a:xfrm>
            <a:off x="7319772" y="4834136"/>
            <a:ext cx="439216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2"/>
          <p:cNvSpPr txBox="1">
            <a:spLocks noGrp="1"/>
          </p:cNvSpPr>
          <p:nvPr>
            <p:ph type="body" idx="9"/>
          </p:nvPr>
        </p:nvSpPr>
        <p:spPr>
          <a:xfrm>
            <a:off x="6615875" y="5292935"/>
            <a:ext cx="5469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0" cap="none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2"/>
          <p:cNvSpPr txBox="1">
            <a:spLocks noGrp="1"/>
          </p:cNvSpPr>
          <p:nvPr>
            <p:ph type="body" idx="13"/>
          </p:nvPr>
        </p:nvSpPr>
        <p:spPr>
          <a:xfrm>
            <a:off x="7319772" y="5292935"/>
            <a:ext cx="439216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2"/>
          <p:cNvSpPr txBox="1">
            <a:spLocks noGrp="1"/>
          </p:cNvSpPr>
          <p:nvPr>
            <p:ph type="body" idx="14"/>
          </p:nvPr>
        </p:nvSpPr>
        <p:spPr>
          <a:xfrm>
            <a:off x="6615875" y="5760863"/>
            <a:ext cx="5469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Font typeface="Arial"/>
              <a:buNone/>
              <a:defRPr sz="2000" b="0" cap="none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body" idx="15"/>
          </p:nvPr>
        </p:nvSpPr>
        <p:spPr>
          <a:xfrm>
            <a:off x="7319772" y="5760863"/>
            <a:ext cx="439216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1601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cons">
  <p:cSld name="4 ico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4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p4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43"/>
          <p:cNvSpPr txBox="1">
            <a:spLocks noGrp="1"/>
          </p:cNvSpPr>
          <p:nvPr>
            <p:ph type="body" idx="1"/>
          </p:nvPr>
        </p:nvSpPr>
        <p:spPr>
          <a:xfrm>
            <a:off x="354775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body" idx="2"/>
          </p:nvPr>
        </p:nvSpPr>
        <p:spPr>
          <a:xfrm>
            <a:off x="3316627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Font typeface="Arial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43"/>
          <p:cNvSpPr txBox="1">
            <a:spLocks noGrp="1"/>
          </p:cNvSpPr>
          <p:nvPr>
            <p:ph type="body" idx="3"/>
          </p:nvPr>
        </p:nvSpPr>
        <p:spPr>
          <a:xfrm>
            <a:off x="6278479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3"/>
          <p:cNvSpPr txBox="1">
            <a:spLocks noGrp="1"/>
          </p:cNvSpPr>
          <p:nvPr>
            <p:ph type="body" idx="4"/>
          </p:nvPr>
        </p:nvSpPr>
        <p:spPr>
          <a:xfrm>
            <a:off x="9240330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3"/>
          <p:cNvSpPr txBox="1">
            <a:spLocks noGrp="1"/>
          </p:cNvSpPr>
          <p:nvPr>
            <p:ph type="body" idx="5"/>
          </p:nvPr>
        </p:nvSpPr>
        <p:spPr>
          <a:xfrm>
            <a:off x="354775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body" idx="6"/>
          </p:nvPr>
        </p:nvSpPr>
        <p:spPr>
          <a:xfrm>
            <a:off x="3316627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body" idx="7"/>
          </p:nvPr>
        </p:nvSpPr>
        <p:spPr>
          <a:xfrm>
            <a:off x="6278479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body" idx="8"/>
          </p:nvPr>
        </p:nvSpPr>
        <p:spPr>
          <a:xfrm>
            <a:off x="9240330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3"/>
          <p:cNvSpPr>
            <a:spLocks noGrp="1"/>
          </p:cNvSpPr>
          <p:nvPr>
            <p:ph type="body" idx="9"/>
          </p:nvPr>
        </p:nvSpPr>
        <p:spPr>
          <a:xfrm>
            <a:off x="354775" y="1686031"/>
            <a:ext cx="2596896" cy="25968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3"/>
          <p:cNvSpPr>
            <a:spLocks noGrp="1"/>
          </p:cNvSpPr>
          <p:nvPr>
            <p:ph type="body" idx="13"/>
          </p:nvPr>
        </p:nvSpPr>
        <p:spPr>
          <a:xfrm>
            <a:off x="3313467" y="1686031"/>
            <a:ext cx="2596896" cy="25968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3"/>
          <p:cNvSpPr>
            <a:spLocks noGrp="1"/>
          </p:cNvSpPr>
          <p:nvPr>
            <p:ph type="body" idx="14"/>
          </p:nvPr>
        </p:nvSpPr>
        <p:spPr>
          <a:xfrm>
            <a:off x="6280058" y="1686031"/>
            <a:ext cx="2596896" cy="25968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3"/>
          <p:cNvSpPr>
            <a:spLocks noGrp="1"/>
          </p:cNvSpPr>
          <p:nvPr>
            <p:ph type="body" idx="15"/>
          </p:nvPr>
        </p:nvSpPr>
        <p:spPr>
          <a:xfrm>
            <a:off x="9246649" y="1686031"/>
            <a:ext cx="2596896" cy="25968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1" name="Google Shape;141;p4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42" name="Google Shape;142;p4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32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cons">
  <p:cSld name="3 icon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4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4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44"/>
          <p:cNvSpPr txBox="1">
            <a:spLocks noGrp="1"/>
          </p:cNvSpPr>
          <p:nvPr>
            <p:ph type="body" idx="1"/>
          </p:nvPr>
        </p:nvSpPr>
        <p:spPr>
          <a:xfrm>
            <a:off x="1441704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4"/>
          <p:cNvSpPr txBox="1">
            <a:spLocks noGrp="1"/>
          </p:cNvSpPr>
          <p:nvPr>
            <p:ph type="body" idx="2"/>
          </p:nvPr>
        </p:nvSpPr>
        <p:spPr>
          <a:xfrm>
            <a:off x="4797554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Font typeface="Arial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4"/>
          <p:cNvSpPr txBox="1">
            <a:spLocks noGrp="1"/>
          </p:cNvSpPr>
          <p:nvPr>
            <p:ph type="body" idx="3"/>
          </p:nvPr>
        </p:nvSpPr>
        <p:spPr>
          <a:xfrm>
            <a:off x="8147084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body" idx="4"/>
          </p:nvPr>
        </p:nvSpPr>
        <p:spPr>
          <a:xfrm>
            <a:off x="1441704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body" idx="5"/>
          </p:nvPr>
        </p:nvSpPr>
        <p:spPr>
          <a:xfrm>
            <a:off x="4797554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body" idx="6"/>
          </p:nvPr>
        </p:nvSpPr>
        <p:spPr>
          <a:xfrm>
            <a:off x="8147084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44"/>
          <p:cNvSpPr>
            <a:spLocks noGrp="1"/>
          </p:cNvSpPr>
          <p:nvPr>
            <p:ph type="body" idx="7"/>
          </p:nvPr>
        </p:nvSpPr>
        <p:spPr>
          <a:xfrm>
            <a:off x="1441704" y="1686031"/>
            <a:ext cx="2596896" cy="25968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44"/>
          <p:cNvSpPr>
            <a:spLocks noGrp="1"/>
          </p:cNvSpPr>
          <p:nvPr>
            <p:ph type="body" idx="8"/>
          </p:nvPr>
        </p:nvSpPr>
        <p:spPr>
          <a:xfrm>
            <a:off x="4794394" y="1686031"/>
            <a:ext cx="2596896" cy="25968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4"/>
          <p:cNvSpPr>
            <a:spLocks noGrp="1"/>
          </p:cNvSpPr>
          <p:nvPr>
            <p:ph type="body" idx="9"/>
          </p:nvPr>
        </p:nvSpPr>
        <p:spPr>
          <a:xfrm>
            <a:off x="8148663" y="1686031"/>
            <a:ext cx="2596896" cy="25968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2" name="Google Shape;162;p4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63" name="Google Shape;163;p4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43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3 icons">
  <p:cSld name="3x3 ico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" name="Google Shape;172;p4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4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45"/>
          <p:cNvSpPr txBox="1">
            <a:spLocks noGrp="1"/>
          </p:cNvSpPr>
          <p:nvPr>
            <p:ph type="body" idx="1"/>
          </p:nvPr>
        </p:nvSpPr>
        <p:spPr>
          <a:xfrm>
            <a:off x="1336343" y="194231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5"/>
          <p:cNvSpPr txBox="1">
            <a:spLocks noGrp="1"/>
          </p:cNvSpPr>
          <p:nvPr>
            <p:ph type="body" idx="2"/>
          </p:nvPr>
        </p:nvSpPr>
        <p:spPr>
          <a:xfrm>
            <a:off x="1336343" y="237411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5"/>
          <p:cNvSpPr>
            <a:spLocks noGrp="1"/>
          </p:cNvSpPr>
          <p:nvPr>
            <p:ph type="body" idx="3"/>
          </p:nvPr>
        </p:nvSpPr>
        <p:spPr>
          <a:xfrm>
            <a:off x="482600" y="1716544"/>
            <a:ext cx="796671" cy="79667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5"/>
          <p:cNvSpPr txBox="1">
            <a:spLocks noGrp="1"/>
          </p:cNvSpPr>
          <p:nvPr>
            <p:ph type="body" idx="4"/>
          </p:nvPr>
        </p:nvSpPr>
        <p:spPr>
          <a:xfrm>
            <a:off x="1336343" y="4299402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5"/>
          <p:cNvSpPr txBox="1">
            <a:spLocks noGrp="1"/>
          </p:cNvSpPr>
          <p:nvPr>
            <p:ph type="body" idx="5"/>
          </p:nvPr>
        </p:nvSpPr>
        <p:spPr>
          <a:xfrm>
            <a:off x="1336343" y="4731202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5"/>
          <p:cNvSpPr>
            <a:spLocks noGrp="1"/>
          </p:cNvSpPr>
          <p:nvPr>
            <p:ph type="body" idx="6"/>
          </p:nvPr>
        </p:nvSpPr>
        <p:spPr>
          <a:xfrm>
            <a:off x="482600" y="4073629"/>
            <a:ext cx="796671" cy="7966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5"/>
          <p:cNvSpPr txBox="1">
            <a:spLocks noGrp="1"/>
          </p:cNvSpPr>
          <p:nvPr>
            <p:ph type="body" idx="7"/>
          </p:nvPr>
        </p:nvSpPr>
        <p:spPr>
          <a:xfrm>
            <a:off x="5172823" y="194231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45"/>
          <p:cNvSpPr txBox="1">
            <a:spLocks noGrp="1"/>
          </p:cNvSpPr>
          <p:nvPr>
            <p:ph type="body" idx="8"/>
          </p:nvPr>
        </p:nvSpPr>
        <p:spPr>
          <a:xfrm>
            <a:off x="5172823" y="237411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5"/>
          <p:cNvSpPr>
            <a:spLocks noGrp="1"/>
          </p:cNvSpPr>
          <p:nvPr>
            <p:ph type="body" idx="9"/>
          </p:nvPr>
        </p:nvSpPr>
        <p:spPr>
          <a:xfrm>
            <a:off x="4319080" y="1716544"/>
            <a:ext cx="796671" cy="7966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5"/>
          <p:cNvSpPr txBox="1">
            <a:spLocks noGrp="1"/>
          </p:cNvSpPr>
          <p:nvPr>
            <p:ph type="body" idx="13"/>
          </p:nvPr>
        </p:nvSpPr>
        <p:spPr>
          <a:xfrm>
            <a:off x="5172823" y="4299402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5"/>
          <p:cNvSpPr txBox="1">
            <a:spLocks noGrp="1"/>
          </p:cNvSpPr>
          <p:nvPr>
            <p:ph type="body" idx="14"/>
          </p:nvPr>
        </p:nvSpPr>
        <p:spPr>
          <a:xfrm>
            <a:off x="5172823" y="4731202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5"/>
          <p:cNvSpPr>
            <a:spLocks noGrp="1"/>
          </p:cNvSpPr>
          <p:nvPr>
            <p:ph type="body" idx="15"/>
          </p:nvPr>
        </p:nvSpPr>
        <p:spPr>
          <a:xfrm>
            <a:off x="4319080" y="4073629"/>
            <a:ext cx="796671" cy="7966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5"/>
          <p:cNvSpPr txBox="1">
            <a:spLocks noGrp="1"/>
          </p:cNvSpPr>
          <p:nvPr>
            <p:ph type="body" idx="16"/>
          </p:nvPr>
        </p:nvSpPr>
        <p:spPr>
          <a:xfrm>
            <a:off x="9112505" y="194231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5"/>
          <p:cNvSpPr txBox="1">
            <a:spLocks noGrp="1"/>
          </p:cNvSpPr>
          <p:nvPr>
            <p:ph type="body" idx="17"/>
          </p:nvPr>
        </p:nvSpPr>
        <p:spPr>
          <a:xfrm>
            <a:off x="9112505" y="237411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5"/>
          <p:cNvSpPr>
            <a:spLocks noGrp="1"/>
          </p:cNvSpPr>
          <p:nvPr>
            <p:ph type="body" idx="18"/>
          </p:nvPr>
        </p:nvSpPr>
        <p:spPr>
          <a:xfrm>
            <a:off x="8258762" y="1716544"/>
            <a:ext cx="796671" cy="796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5"/>
          <p:cNvSpPr txBox="1">
            <a:spLocks noGrp="1"/>
          </p:cNvSpPr>
          <p:nvPr>
            <p:ph type="body" idx="19"/>
          </p:nvPr>
        </p:nvSpPr>
        <p:spPr>
          <a:xfrm>
            <a:off x="9112505" y="4299402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5"/>
          <p:cNvSpPr txBox="1">
            <a:spLocks noGrp="1"/>
          </p:cNvSpPr>
          <p:nvPr>
            <p:ph type="body" idx="20"/>
          </p:nvPr>
        </p:nvSpPr>
        <p:spPr>
          <a:xfrm>
            <a:off x="9112505" y="4731202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5"/>
          <p:cNvSpPr>
            <a:spLocks noGrp="1"/>
          </p:cNvSpPr>
          <p:nvPr>
            <p:ph type="body" idx="21"/>
          </p:nvPr>
        </p:nvSpPr>
        <p:spPr>
          <a:xfrm>
            <a:off x="8258762" y="4073629"/>
            <a:ext cx="796671" cy="7966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2" name="Google Shape;192;p4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93" name="Google Shape;193;p4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072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2 icons">
  <p:cSld name="2x2 icon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4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4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46"/>
          <p:cNvSpPr txBox="1">
            <a:spLocks noGrp="1"/>
          </p:cNvSpPr>
          <p:nvPr>
            <p:ph type="body" idx="1"/>
          </p:nvPr>
        </p:nvSpPr>
        <p:spPr>
          <a:xfrm>
            <a:off x="1336343" y="1942317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400"/>
              <a:buNone/>
              <a:defRPr sz="24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6"/>
          <p:cNvSpPr txBox="1">
            <a:spLocks noGrp="1"/>
          </p:cNvSpPr>
          <p:nvPr>
            <p:ph type="body" idx="2"/>
          </p:nvPr>
        </p:nvSpPr>
        <p:spPr>
          <a:xfrm>
            <a:off x="1336343" y="2374117"/>
            <a:ext cx="4297680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46"/>
          <p:cNvSpPr>
            <a:spLocks noGrp="1"/>
          </p:cNvSpPr>
          <p:nvPr>
            <p:ph type="body" idx="3"/>
          </p:nvPr>
        </p:nvSpPr>
        <p:spPr>
          <a:xfrm>
            <a:off x="482600" y="1716544"/>
            <a:ext cx="796671" cy="79667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6"/>
          <p:cNvSpPr txBox="1">
            <a:spLocks noGrp="1"/>
          </p:cNvSpPr>
          <p:nvPr>
            <p:ph type="body" idx="4"/>
          </p:nvPr>
        </p:nvSpPr>
        <p:spPr>
          <a:xfrm>
            <a:off x="1336343" y="4299402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400"/>
              <a:buNone/>
              <a:defRPr sz="24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6"/>
          <p:cNvSpPr txBox="1">
            <a:spLocks noGrp="1"/>
          </p:cNvSpPr>
          <p:nvPr>
            <p:ph type="body" idx="5"/>
          </p:nvPr>
        </p:nvSpPr>
        <p:spPr>
          <a:xfrm>
            <a:off x="1336343" y="4731202"/>
            <a:ext cx="4297680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46"/>
          <p:cNvSpPr>
            <a:spLocks noGrp="1"/>
          </p:cNvSpPr>
          <p:nvPr>
            <p:ph type="body" idx="6"/>
          </p:nvPr>
        </p:nvSpPr>
        <p:spPr>
          <a:xfrm>
            <a:off x="482600" y="4073629"/>
            <a:ext cx="796671" cy="7966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body" idx="7"/>
          </p:nvPr>
        </p:nvSpPr>
        <p:spPr>
          <a:xfrm>
            <a:off x="7411721" y="1942317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400"/>
              <a:buNone/>
              <a:defRPr sz="24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46"/>
          <p:cNvSpPr txBox="1">
            <a:spLocks noGrp="1"/>
          </p:cNvSpPr>
          <p:nvPr>
            <p:ph type="body" idx="8"/>
          </p:nvPr>
        </p:nvSpPr>
        <p:spPr>
          <a:xfrm>
            <a:off x="7411721" y="2374117"/>
            <a:ext cx="4297680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6"/>
          <p:cNvSpPr>
            <a:spLocks noGrp="1"/>
          </p:cNvSpPr>
          <p:nvPr>
            <p:ph type="body" idx="9"/>
          </p:nvPr>
        </p:nvSpPr>
        <p:spPr>
          <a:xfrm>
            <a:off x="6557978" y="1716544"/>
            <a:ext cx="796671" cy="796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6"/>
          <p:cNvSpPr txBox="1">
            <a:spLocks noGrp="1"/>
          </p:cNvSpPr>
          <p:nvPr>
            <p:ph type="body" idx="13"/>
          </p:nvPr>
        </p:nvSpPr>
        <p:spPr>
          <a:xfrm>
            <a:off x="7411721" y="4299402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400"/>
              <a:buNone/>
              <a:defRPr sz="24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46"/>
          <p:cNvSpPr txBox="1">
            <a:spLocks noGrp="1"/>
          </p:cNvSpPr>
          <p:nvPr>
            <p:ph type="body" idx="14"/>
          </p:nvPr>
        </p:nvSpPr>
        <p:spPr>
          <a:xfrm>
            <a:off x="7411721" y="4731202"/>
            <a:ext cx="4297680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46"/>
          <p:cNvSpPr>
            <a:spLocks noGrp="1"/>
          </p:cNvSpPr>
          <p:nvPr>
            <p:ph type="body" idx="15"/>
          </p:nvPr>
        </p:nvSpPr>
        <p:spPr>
          <a:xfrm>
            <a:off x="6557978" y="4073629"/>
            <a:ext cx="796671" cy="7966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16" name="Google Shape;216;p4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217" name="Google Shape;217;p4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057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2 icons and intro">
  <p:cSld name="2x2 icons and intro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226;p4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4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8" name="Google Shape;228;p47"/>
          <p:cNvSpPr txBox="1">
            <a:spLocks noGrp="1"/>
          </p:cNvSpPr>
          <p:nvPr>
            <p:ph type="body" idx="1"/>
          </p:nvPr>
        </p:nvSpPr>
        <p:spPr>
          <a:xfrm>
            <a:off x="1336343" y="2762445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47"/>
          <p:cNvSpPr txBox="1">
            <a:spLocks noGrp="1"/>
          </p:cNvSpPr>
          <p:nvPr>
            <p:ph type="body" idx="2"/>
          </p:nvPr>
        </p:nvSpPr>
        <p:spPr>
          <a:xfrm>
            <a:off x="1336343" y="3194246"/>
            <a:ext cx="4297680" cy="111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47"/>
          <p:cNvSpPr>
            <a:spLocks noGrp="1"/>
          </p:cNvSpPr>
          <p:nvPr>
            <p:ph type="body" idx="3"/>
          </p:nvPr>
        </p:nvSpPr>
        <p:spPr>
          <a:xfrm>
            <a:off x="482600" y="2536672"/>
            <a:ext cx="796671" cy="79667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47"/>
          <p:cNvSpPr txBox="1">
            <a:spLocks noGrp="1"/>
          </p:cNvSpPr>
          <p:nvPr>
            <p:ph type="body" idx="4"/>
          </p:nvPr>
        </p:nvSpPr>
        <p:spPr>
          <a:xfrm>
            <a:off x="1336343" y="4669224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47"/>
          <p:cNvSpPr txBox="1">
            <a:spLocks noGrp="1"/>
          </p:cNvSpPr>
          <p:nvPr>
            <p:ph type="body" idx="5"/>
          </p:nvPr>
        </p:nvSpPr>
        <p:spPr>
          <a:xfrm>
            <a:off x="1336343" y="5101025"/>
            <a:ext cx="4297680" cy="111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7"/>
          <p:cNvSpPr>
            <a:spLocks noGrp="1"/>
          </p:cNvSpPr>
          <p:nvPr>
            <p:ph type="body" idx="6"/>
          </p:nvPr>
        </p:nvSpPr>
        <p:spPr>
          <a:xfrm>
            <a:off x="482600" y="4443451"/>
            <a:ext cx="796671" cy="7966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47"/>
          <p:cNvSpPr txBox="1">
            <a:spLocks noGrp="1"/>
          </p:cNvSpPr>
          <p:nvPr>
            <p:ph type="body" idx="7"/>
          </p:nvPr>
        </p:nvSpPr>
        <p:spPr>
          <a:xfrm>
            <a:off x="7411721" y="2762445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47"/>
          <p:cNvSpPr txBox="1">
            <a:spLocks noGrp="1"/>
          </p:cNvSpPr>
          <p:nvPr>
            <p:ph type="body" idx="8"/>
          </p:nvPr>
        </p:nvSpPr>
        <p:spPr>
          <a:xfrm>
            <a:off x="7411721" y="3194246"/>
            <a:ext cx="4297680" cy="111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47"/>
          <p:cNvSpPr>
            <a:spLocks noGrp="1"/>
          </p:cNvSpPr>
          <p:nvPr>
            <p:ph type="body" idx="9"/>
          </p:nvPr>
        </p:nvSpPr>
        <p:spPr>
          <a:xfrm>
            <a:off x="6557978" y="2536672"/>
            <a:ext cx="796671" cy="796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7"/>
          <p:cNvSpPr txBox="1">
            <a:spLocks noGrp="1"/>
          </p:cNvSpPr>
          <p:nvPr>
            <p:ph type="body" idx="13"/>
          </p:nvPr>
        </p:nvSpPr>
        <p:spPr>
          <a:xfrm>
            <a:off x="7411721" y="4669224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7"/>
          <p:cNvSpPr txBox="1">
            <a:spLocks noGrp="1"/>
          </p:cNvSpPr>
          <p:nvPr>
            <p:ph type="body" idx="14"/>
          </p:nvPr>
        </p:nvSpPr>
        <p:spPr>
          <a:xfrm>
            <a:off x="7411721" y="5101025"/>
            <a:ext cx="4297680" cy="111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47"/>
          <p:cNvSpPr>
            <a:spLocks noGrp="1"/>
          </p:cNvSpPr>
          <p:nvPr>
            <p:ph type="body" idx="15"/>
          </p:nvPr>
        </p:nvSpPr>
        <p:spPr>
          <a:xfrm>
            <a:off x="6557978" y="4443451"/>
            <a:ext cx="796671" cy="7966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6"/>
          </p:nvPr>
        </p:nvSpPr>
        <p:spPr>
          <a:xfrm>
            <a:off x="909471" y="1425678"/>
            <a:ext cx="10373058" cy="773698"/>
          </a:xfrm>
          <a:prstGeom prst="rect">
            <a:avLst/>
          </a:prstGeom>
          <a:solidFill>
            <a:srgbClr val="E4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41" name="Google Shape;241;p4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242" name="Google Shape;242;p4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203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#1">
  <p:cSld name="2 pictures #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4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" name="Google Shape;252;p4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" name="Google Shape;253;p48"/>
          <p:cNvSpPr>
            <a:spLocks noGrp="1"/>
          </p:cNvSpPr>
          <p:nvPr>
            <p:ph type="pic" idx="2"/>
          </p:nvPr>
        </p:nvSpPr>
        <p:spPr>
          <a:xfrm>
            <a:off x="354775" y="2301980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48"/>
          <p:cNvSpPr>
            <a:spLocks noGrp="1"/>
          </p:cNvSpPr>
          <p:nvPr>
            <p:ph type="pic" idx="3"/>
          </p:nvPr>
        </p:nvSpPr>
        <p:spPr>
          <a:xfrm>
            <a:off x="6278479" y="2301979"/>
            <a:ext cx="2600055" cy="1957811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48"/>
          <p:cNvSpPr/>
          <p:nvPr/>
        </p:nvSpPr>
        <p:spPr>
          <a:xfrm>
            <a:off x="354775" y="4257781"/>
            <a:ext cx="2596896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8"/>
          <p:cNvSpPr/>
          <p:nvPr/>
        </p:nvSpPr>
        <p:spPr>
          <a:xfrm>
            <a:off x="6278479" y="4257780"/>
            <a:ext cx="2596896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8"/>
          <p:cNvSpPr txBox="1">
            <a:spLocks noGrp="1"/>
          </p:cNvSpPr>
          <p:nvPr>
            <p:ph type="body" idx="1"/>
          </p:nvPr>
        </p:nvSpPr>
        <p:spPr>
          <a:xfrm>
            <a:off x="354775" y="43912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8"/>
          <p:cNvSpPr txBox="1">
            <a:spLocks noGrp="1"/>
          </p:cNvSpPr>
          <p:nvPr>
            <p:ph type="body" idx="4"/>
          </p:nvPr>
        </p:nvSpPr>
        <p:spPr>
          <a:xfrm>
            <a:off x="6278479" y="43912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48"/>
          <p:cNvSpPr txBox="1">
            <a:spLocks noGrp="1"/>
          </p:cNvSpPr>
          <p:nvPr>
            <p:ph type="body" idx="5"/>
          </p:nvPr>
        </p:nvSpPr>
        <p:spPr>
          <a:xfrm>
            <a:off x="354775" y="47888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48"/>
          <p:cNvSpPr txBox="1">
            <a:spLocks noGrp="1"/>
          </p:cNvSpPr>
          <p:nvPr>
            <p:ph type="body" idx="6"/>
          </p:nvPr>
        </p:nvSpPr>
        <p:spPr>
          <a:xfrm>
            <a:off x="6278479" y="47888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8"/>
          <p:cNvSpPr txBox="1">
            <a:spLocks noGrp="1"/>
          </p:cNvSpPr>
          <p:nvPr>
            <p:ph type="body" idx="7"/>
          </p:nvPr>
        </p:nvSpPr>
        <p:spPr>
          <a:xfrm>
            <a:off x="3314870" y="2301979"/>
            <a:ext cx="2596896" cy="164352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48"/>
          <p:cNvSpPr txBox="1">
            <a:spLocks noGrp="1"/>
          </p:cNvSpPr>
          <p:nvPr>
            <p:ph type="body" idx="8"/>
          </p:nvPr>
        </p:nvSpPr>
        <p:spPr>
          <a:xfrm>
            <a:off x="9235060" y="2301979"/>
            <a:ext cx="2596896" cy="164352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63" name="Google Shape;263;p4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264" name="Google Shape;264;p4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451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#2">
  <p:cSld name="2 pictures #2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4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4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49"/>
          <p:cNvSpPr>
            <a:spLocks noGrp="1"/>
          </p:cNvSpPr>
          <p:nvPr>
            <p:ph type="pic" idx="2"/>
          </p:nvPr>
        </p:nvSpPr>
        <p:spPr>
          <a:xfrm>
            <a:off x="485759" y="1901337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Google Shape;276;p49"/>
          <p:cNvSpPr txBox="1">
            <a:spLocks noGrp="1"/>
          </p:cNvSpPr>
          <p:nvPr>
            <p:ph type="body" idx="1"/>
          </p:nvPr>
        </p:nvSpPr>
        <p:spPr>
          <a:xfrm>
            <a:off x="482600" y="3959455"/>
            <a:ext cx="4684076" cy="97872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49"/>
          <p:cNvSpPr txBox="1">
            <a:spLocks noGrp="1"/>
          </p:cNvSpPr>
          <p:nvPr>
            <p:ph type="body" idx="3"/>
          </p:nvPr>
        </p:nvSpPr>
        <p:spPr>
          <a:xfrm>
            <a:off x="2570908" y="2197854"/>
            <a:ext cx="2596896" cy="43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49"/>
          <p:cNvSpPr txBox="1">
            <a:spLocks noGrp="1"/>
          </p:cNvSpPr>
          <p:nvPr>
            <p:ph type="body" idx="4"/>
          </p:nvPr>
        </p:nvSpPr>
        <p:spPr>
          <a:xfrm>
            <a:off x="2570908" y="2789478"/>
            <a:ext cx="2596896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49"/>
          <p:cNvSpPr>
            <a:spLocks noGrp="1"/>
          </p:cNvSpPr>
          <p:nvPr>
            <p:ph type="pic" idx="5"/>
          </p:nvPr>
        </p:nvSpPr>
        <p:spPr>
          <a:xfrm>
            <a:off x="7027356" y="1901335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49"/>
          <p:cNvSpPr txBox="1">
            <a:spLocks noGrp="1"/>
          </p:cNvSpPr>
          <p:nvPr>
            <p:ph type="body" idx="6"/>
          </p:nvPr>
        </p:nvSpPr>
        <p:spPr>
          <a:xfrm>
            <a:off x="7024197" y="3959453"/>
            <a:ext cx="4684076" cy="97872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49"/>
          <p:cNvSpPr txBox="1">
            <a:spLocks noGrp="1"/>
          </p:cNvSpPr>
          <p:nvPr>
            <p:ph type="body" idx="7"/>
          </p:nvPr>
        </p:nvSpPr>
        <p:spPr>
          <a:xfrm>
            <a:off x="9112505" y="2197852"/>
            <a:ext cx="2596896" cy="43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49"/>
          <p:cNvSpPr txBox="1">
            <a:spLocks noGrp="1"/>
          </p:cNvSpPr>
          <p:nvPr>
            <p:ph type="body" idx="8"/>
          </p:nvPr>
        </p:nvSpPr>
        <p:spPr>
          <a:xfrm>
            <a:off x="9112505" y="2789476"/>
            <a:ext cx="2596896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83" name="Google Shape;283;p4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284" name="Google Shape;284;p4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117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and desc">
  <p:cSld name="4 pictures and desc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5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5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5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" name="Google Shape;295;p50"/>
          <p:cNvSpPr>
            <a:spLocks noGrp="1"/>
          </p:cNvSpPr>
          <p:nvPr>
            <p:ph type="pic" idx="2"/>
          </p:nvPr>
        </p:nvSpPr>
        <p:spPr>
          <a:xfrm>
            <a:off x="485759" y="1698832"/>
            <a:ext cx="3552841" cy="1957811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50"/>
          <p:cNvSpPr txBox="1">
            <a:spLocks noGrp="1"/>
          </p:cNvSpPr>
          <p:nvPr>
            <p:ph type="body" idx="1"/>
          </p:nvPr>
        </p:nvSpPr>
        <p:spPr>
          <a:xfrm>
            <a:off x="4038600" y="1699007"/>
            <a:ext cx="1752600" cy="19576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50"/>
          <p:cNvSpPr>
            <a:spLocks noGrp="1"/>
          </p:cNvSpPr>
          <p:nvPr>
            <p:ph type="pic" idx="3"/>
          </p:nvPr>
        </p:nvSpPr>
        <p:spPr>
          <a:xfrm>
            <a:off x="6403960" y="1699007"/>
            <a:ext cx="3552841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50"/>
          <p:cNvSpPr txBox="1">
            <a:spLocks noGrp="1"/>
          </p:cNvSpPr>
          <p:nvPr>
            <p:ph type="body" idx="4"/>
          </p:nvPr>
        </p:nvSpPr>
        <p:spPr>
          <a:xfrm>
            <a:off x="9956801" y="1699007"/>
            <a:ext cx="1752600" cy="1957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50"/>
          <p:cNvSpPr>
            <a:spLocks noGrp="1"/>
          </p:cNvSpPr>
          <p:nvPr>
            <p:ph type="pic" idx="5"/>
          </p:nvPr>
        </p:nvSpPr>
        <p:spPr>
          <a:xfrm>
            <a:off x="2238359" y="3981044"/>
            <a:ext cx="3552841" cy="1957811"/>
          </a:xfrm>
          <a:prstGeom prst="rect">
            <a:avLst/>
          </a:prstGeom>
          <a:solidFill>
            <a:schemeClr val="accent3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50"/>
          <p:cNvSpPr txBox="1">
            <a:spLocks noGrp="1"/>
          </p:cNvSpPr>
          <p:nvPr>
            <p:ph type="body" idx="6"/>
          </p:nvPr>
        </p:nvSpPr>
        <p:spPr>
          <a:xfrm>
            <a:off x="485759" y="3981219"/>
            <a:ext cx="1752600" cy="19576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50"/>
          <p:cNvSpPr>
            <a:spLocks noGrp="1"/>
          </p:cNvSpPr>
          <p:nvPr>
            <p:ph type="pic" idx="7"/>
          </p:nvPr>
        </p:nvSpPr>
        <p:spPr>
          <a:xfrm>
            <a:off x="8153400" y="3980869"/>
            <a:ext cx="3552841" cy="1957811"/>
          </a:xfrm>
          <a:prstGeom prst="rect">
            <a:avLst/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50"/>
          <p:cNvSpPr txBox="1">
            <a:spLocks noGrp="1"/>
          </p:cNvSpPr>
          <p:nvPr>
            <p:ph type="body" idx="8"/>
          </p:nvPr>
        </p:nvSpPr>
        <p:spPr>
          <a:xfrm>
            <a:off x="6400800" y="3981044"/>
            <a:ext cx="1752600" cy="19576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03" name="Google Shape;303;p5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304" name="Google Shape;304;p5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258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">
  <p:cSld name="4 pictures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5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" name="Google Shape;313;p5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5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51"/>
          <p:cNvSpPr>
            <a:spLocks noGrp="1"/>
          </p:cNvSpPr>
          <p:nvPr>
            <p:ph type="pic" idx="2"/>
          </p:nvPr>
        </p:nvSpPr>
        <p:spPr>
          <a:xfrm>
            <a:off x="485759" y="1698832"/>
            <a:ext cx="3552841" cy="428601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51"/>
          <p:cNvSpPr>
            <a:spLocks noGrp="1"/>
          </p:cNvSpPr>
          <p:nvPr>
            <p:ph type="pic" idx="3"/>
          </p:nvPr>
        </p:nvSpPr>
        <p:spPr>
          <a:xfrm>
            <a:off x="8153399" y="1699007"/>
            <a:ext cx="3552841" cy="4286018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51"/>
          <p:cNvSpPr>
            <a:spLocks noGrp="1"/>
          </p:cNvSpPr>
          <p:nvPr>
            <p:ph type="pic" idx="4"/>
          </p:nvPr>
        </p:nvSpPr>
        <p:spPr>
          <a:xfrm>
            <a:off x="4319579" y="1698831"/>
            <a:ext cx="3552841" cy="1957811"/>
          </a:xfrm>
          <a:prstGeom prst="rect">
            <a:avLst/>
          </a:prstGeom>
          <a:solidFill>
            <a:schemeClr val="accent3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51"/>
          <p:cNvSpPr>
            <a:spLocks noGrp="1"/>
          </p:cNvSpPr>
          <p:nvPr>
            <p:ph type="pic" idx="5"/>
          </p:nvPr>
        </p:nvSpPr>
        <p:spPr>
          <a:xfrm>
            <a:off x="4319579" y="4027214"/>
            <a:ext cx="3552841" cy="1957811"/>
          </a:xfrm>
          <a:prstGeom prst="rect">
            <a:avLst/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19" name="Google Shape;319;p5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320" name="Google Shape;320;p5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5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18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478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s">
  <p:cSld name="3 picture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5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5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5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52"/>
          <p:cNvSpPr>
            <a:spLocks noGrp="1"/>
          </p:cNvSpPr>
          <p:nvPr>
            <p:ph type="pic" idx="2"/>
          </p:nvPr>
        </p:nvSpPr>
        <p:spPr>
          <a:xfrm>
            <a:off x="485759" y="1860857"/>
            <a:ext cx="3552841" cy="1957811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Google Shape;332;p52"/>
          <p:cNvSpPr txBox="1">
            <a:spLocks noGrp="1"/>
          </p:cNvSpPr>
          <p:nvPr>
            <p:ph type="body" idx="1"/>
          </p:nvPr>
        </p:nvSpPr>
        <p:spPr>
          <a:xfrm>
            <a:off x="4038600" y="1861032"/>
            <a:ext cx="1752600" cy="19576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52"/>
          <p:cNvSpPr>
            <a:spLocks noGrp="1"/>
          </p:cNvSpPr>
          <p:nvPr>
            <p:ph type="pic" idx="3"/>
          </p:nvPr>
        </p:nvSpPr>
        <p:spPr>
          <a:xfrm>
            <a:off x="6403960" y="1861032"/>
            <a:ext cx="5305441" cy="3915447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52"/>
          <p:cNvSpPr>
            <a:spLocks noGrp="1"/>
          </p:cNvSpPr>
          <p:nvPr>
            <p:ph type="pic" idx="4"/>
          </p:nvPr>
        </p:nvSpPr>
        <p:spPr>
          <a:xfrm>
            <a:off x="2238359" y="3818668"/>
            <a:ext cx="3552841" cy="1957811"/>
          </a:xfrm>
          <a:prstGeom prst="rect">
            <a:avLst/>
          </a:prstGeom>
          <a:solidFill>
            <a:schemeClr val="accent3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52"/>
          <p:cNvSpPr txBox="1">
            <a:spLocks noGrp="1"/>
          </p:cNvSpPr>
          <p:nvPr>
            <p:ph type="body" idx="5"/>
          </p:nvPr>
        </p:nvSpPr>
        <p:spPr>
          <a:xfrm>
            <a:off x="485759" y="3818843"/>
            <a:ext cx="1752600" cy="19576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36" name="Google Shape;336;p5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337" name="Google Shape;337;p5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936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2 pictures">
  <p:cSld name="4x2 picture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3"/>
          <p:cNvSpPr>
            <a:spLocks noGrp="1"/>
          </p:cNvSpPr>
          <p:nvPr>
            <p:ph type="pic" idx="2"/>
          </p:nvPr>
        </p:nvSpPr>
        <p:spPr>
          <a:xfrm>
            <a:off x="0" y="0"/>
            <a:ext cx="3044952" cy="2202144"/>
          </a:xfrm>
          <a:prstGeom prst="rect">
            <a:avLst/>
          </a:prstGeom>
          <a:solidFill>
            <a:schemeClr val="dk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4" name="Google Shape;344;p53"/>
          <p:cNvSpPr>
            <a:spLocks noGrp="1"/>
          </p:cNvSpPr>
          <p:nvPr>
            <p:ph type="pic" idx="3"/>
          </p:nvPr>
        </p:nvSpPr>
        <p:spPr>
          <a:xfrm>
            <a:off x="9134856" y="0"/>
            <a:ext cx="3057144" cy="2202144"/>
          </a:xfrm>
          <a:prstGeom prst="rect">
            <a:avLst/>
          </a:prstGeom>
          <a:solidFill>
            <a:schemeClr val="accent3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5" name="Google Shape;345;p53"/>
          <p:cNvSpPr>
            <a:spLocks noGrp="1"/>
          </p:cNvSpPr>
          <p:nvPr>
            <p:ph type="pic" idx="4"/>
          </p:nvPr>
        </p:nvSpPr>
        <p:spPr>
          <a:xfrm>
            <a:off x="3044952" y="0"/>
            <a:ext cx="3044952" cy="2202144"/>
          </a:xfrm>
          <a:prstGeom prst="rect">
            <a:avLst/>
          </a:prstGeom>
          <a:solidFill>
            <a:schemeClr val="lt2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53"/>
          <p:cNvSpPr>
            <a:spLocks noGrp="1"/>
          </p:cNvSpPr>
          <p:nvPr>
            <p:ph type="pic" idx="5"/>
          </p:nvPr>
        </p:nvSpPr>
        <p:spPr>
          <a:xfrm>
            <a:off x="6089904" y="0"/>
            <a:ext cx="3044952" cy="2202144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Google Shape;347;p53"/>
          <p:cNvSpPr>
            <a:spLocks noGrp="1"/>
          </p:cNvSpPr>
          <p:nvPr>
            <p:ph type="pic" idx="6"/>
          </p:nvPr>
        </p:nvSpPr>
        <p:spPr>
          <a:xfrm>
            <a:off x="0" y="2202144"/>
            <a:ext cx="3044952" cy="2202144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Google Shape;348;p53"/>
          <p:cNvSpPr>
            <a:spLocks noGrp="1"/>
          </p:cNvSpPr>
          <p:nvPr>
            <p:ph type="pic" idx="7"/>
          </p:nvPr>
        </p:nvSpPr>
        <p:spPr>
          <a:xfrm>
            <a:off x="9134856" y="2202144"/>
            <a:ext cx="3057144" cy="2202144"/>
          </a:xfrm>
          <a:prstGeom prst="rect">
            <a:avLst/>
          </a:prstGeom>
          <a:solidFill>
            <a:schemeClr val="dk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Google Shape;349;p53"/>
          <p:cNvSpPr>
            <a:spLocks noGrp="1"/>
          </p:cNvSpPr>
          <p:nvPr>
            <p:ph type="pic" idx="8"/>
          </p:nvPr>
        </p:nvSpPr>
        <p:spPr>
          <a:xfrm>
            <a:off x="3044952" y="2202144"/>
            <a:ext cx="3044952" cy="2202144"/>
          </a:xfrm>
          <a:prstGeom prst="rect">
            <a:avLst/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53"/>
          <p:cNvSpPr>
            <a:spLocks noGrp="1"/>
          </p:cNvSpPr>
          <p:nvPr>
            <p:ph type="pic" idx="9"/>
          </p:nvPr>
        </p:nvSpPr>
        <p:spPr>
          <a:xfrm>
            <a:off x="6089904" y="2202144"/>
            <a:ext cx="3044952" cy="2202144"/>
          </a:xfrm>
          <a:prstGeom prst="rect">
            <a:avLst/>
          </a:prstGeom>
          <a:solidFill>
            <a:schemeClr val="accent6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1" name="Google Shape;351;p53"/>
          <p:cNvSpPr/>
          <p:nvPr/>
        </p:nvSpPr>
        <p:spPr>
          <a:xfrm>
            <a:off x="2" y="5676694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3"/>
          <p:cNvSpPr txBox="1">
            <a:spLocks noGrp="1"/>
          </p:cNvSpPr>
          <p:nvPr>
            <p:ph type="title"/>
          </p:nvPr>
        </p:nvSpPr>
        <p:spPr>
          <a:xfrm>
            <a:off x="838200" y="5930797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3"/>
          <p:cNvSpPr txBox="1">
            <a:spLocks noGrp="1"/>
          </p:cNvSpPr>
          <p:nvPr>
            <p:ph type="body" idx="1"/>
          </p:nvPr>
        </p:nvSpPr>
        <p:spPr>
          <a:xfrm>
            <a:off x="909471" y="4652862"/>
            <a:ext cx="10373058" cy="77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646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and desc #2">
  <p:cSld name="4 pictures and desc #2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4"/>
          <p:cNvSpPr>
            <a:spLocks noGrp="1"/>
          </p:cNvSpPr>
          <p:nvPr>
            <p:ph type="pic" idx="2"/>
          </p:nvPr>
        </p:nvSpPr>
        <p:spPr>
          <a:xfrm>
            <a:off x="0" y="0"/>
            <a:ext cx="3044952" cy="2202144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54"/>
          <p:cNvSpPr>
            <a:spLocks noGrp="1"/>
          </p:cNvSpPr>
          <p:nvPr>
            <p:ph type="pic" idx="3"/>
          </p:nvPr>
        </p:nvSpPr>
        <p:spPr>
          <a:xfrm>
            <a:off x="6089904" y="0"/>
            <a:ext cx="3044952" cy="2202144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7" name="Google Shape;357;p54"/>
          <p:cNvSpPr>
            <a:spLocks noGrp="1"/>
          </p:cNvSpPr>
          <p:nvPr>
            <p:ph type="pic" idx="4"/>
          </p:nvPr>
        </p:nvSpPr>
        <p:spPr>
          <a:xfrm>
            <a:off x="9134856" y="2202144"/>
            <a:ext cx="3057144" cy="2202144"/>
          </a:xfrm>
          <a:prstGeom prst="rect">
            <a:avLst/>
          </a:prstGeom>
          <a:solidFill>
            <a:schemeClr val="accent3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54"/>
          <p:cNvSpPr>
            <a:spLocks noGrp="1"/>
          </p:cNvSpPr>
          <p:nvPr>
            <p:ph type="pic" idx="5"/>
          </p:nvPr>
        </p:nvSpPr>
        <p:spPr>
          <a:xfrm>
            <a:off x="3044952" y="2202144"/>
            <a:ext cx="3044952" cy="2202144"/>
          </a:xfrm>
          <a:prstGeom prst="rect">
            <a:avLst/>
          </a:prstGeom>
          <a:solidFill>
            <a:schemeClr val="dk2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54"/>
          <p:cNvSpPr txBox="1">
            <a:spLocks noGrp="1"/>
          </p:cNvSpPr>
          <p:nvPr>
            <p:ph type="body" idx="1"/>
          </p:nvPr>
        </p:nvSpPr>
        <p:spPr>
          <a:xfrm>
            <a:off x="3044952" y="0"/>
            <a:ext cx="3044952" cy="2203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4"/>
          <p:cNvSpPr txBox="1">
            <a:spLocks noGrp="1"/>
          </p:cNvSpPr>
          <p:nvPr>
            <p:ph type="body" idx="6"/>
          </p:nvPr>
        </p:nvSpPr>
        <p:spPr>
          <a:xfrm>
            <a:off x="0" y="2202144"/>
            <a:ext cx="3044952" cy="220370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54"/>
          <p:cNvSpPr txBox="1">
            <a:spLocks noGrp="1"/>
          </p:cNvSpPr>
          <p:nvPr>
            <p:ph type="body" idx="7"/>
          </p:nvPr>
        </p:nvSpPr>
        <p:spPr>
          <a:xfrm>
            <a:off x="6089904" y="2202144"/>
            <a:ext cx="3044952" cy="2203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54"/>
          <p:cNvSpPr txBox="1">
            <a:spLocks noGrp="1"/>
          </p:cNvSpPr>
          <p:nvPr>
            <p:ph type="body" idx="8"/>
          </p:nvPr>
        </p:nvSpPr>
        <p:spPr>
          <a:xfrm>
            <a:off x="9137904" y="0"/>
            <a:ext cx="3054096" cy="2203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54"/>
          <p:cNvSpPr/>
          <p:nvPr/>
        </p:nvSpPr>
        <p:spPr>
          <a:xfrm>
            <a:off x="2" y="5676694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4"/>
          <p:cNvSpPr txBox="1">
            <a:spLocks noGrp="1"/>
          </p:cNvSpPr>
          <p:nvPr>
            <p:ph type="title"/>
          </p:nvPr>
        </p:nvSpPr>
        <p:spPr>
          <a:xfrm>
            <a:off x="838200" y="5930797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54"/>
          <p:cNvSpPr txBox="1">
            <a:spLocks noGrp="1"/>
          </p:cNvSpPr>
          <p:nvPr>
            <p:ph type="body" idx="9"/>
          </p:nvPr>
        </p:nvSpPr>
        <p:spPr>
          <a:xfrm>
            <a:off x="909471" y="4652862"/>
            <a:ext cx="10373058" cy="77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4066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title and desc">
  <p:cSld name="4 pictures title and desc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5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5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55"/>
          <p:cNvSpPr>
            <a:spLocks noGrp="1"/>
          </p:cNvSpPr>
          <p:nvPr>
            <p:ph type="pic" idx="2"/>
          </p:nvPr>
        </p:nvSpPr>
        <p:spPr>
          <a:xfrm>
            <a:off x="354775" y="1425680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55"/>
          <p:cNvSpPr>
            <a:spLocks noGrp="1"/>
          </p:cNvSpPr>
          <p:nvPr>
            <p:ph type="pic" idx="3"/>
          </p:nvPr>
        </p:nvSpPr>
        <p:spPr>
          <a:xfrm>
            <a:off x="3316627" y="1425680"/>
            <a:ext cx="2600055" cy="1957811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4" name="Google Shape;374;p55"/>
          <p:cNvSpPr>
            <a:spLocks noGrp="1"/>
          </p:cNvSpPr>
          <p:nvPr>
            <p:ph type="pic" idx="4"/>
          </p:nvPr>
        </p:nvSpPr>
        <p:spPr>
          <a:xfrm>
            <a:off x="6278479" y="1425679"/>
            <a:ext cx="2600055" cy="1957811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5" name="Google Shape;375;p55"/>
          <p:cNvSpPr>
            <a:spLocks noGrp="1"/>
          </p:cNvSpPr>
          <p:nvPr>
            <p:ph type="pic" idx="5"/>
          </p:nvPr>
        </p:nvSpPr>
        <p:spPr>
          <a:xfrm>
            <a:off x="9240330" y="1425678"/>
            <a:ext cx="2600055" cy="1957811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Google Shape;376;p55"/>
          <p:cNvSpPr/>
          <p:nvPr/>
        </p:nvSpPr>
        <p:spPr>
          <a:xfrm>
            <a:off x="354775" y="3381481"/>
            <a:ext cx="2596896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5"/>
          <p:cNvSpPr/>
          <p:nvPr/>
        </p:nvSpPr>
        <p:spPr>
          <a:xfrm>
            <a:off x="3316627" y="3381481"/>
            <a:ext cx="2596896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5"/>
          <p:cNvSpPr/>
          <p:nvPr/>
        </p:nvSpPr>
        <p:spPr>
          <a:xfrm>
            <a:off x="6278479" y="3381480"/>
            <a:ext cx="2596896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5"/>
          <p:cNvSpPr/>
          <p:nvPr/>
        </p:nvSpPr>
        <p:spPr>
          <a:xfrm>
            <a:off x="9240330" y="3381479"/>
            <a:ext cx="2596896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5"/>
          <p:cNvSpPr txBox="1">
            <a:spLocks noGrp="1"/>
          </p:cNvSpPr>
          <p:nvPr>
            <p:ph type="body" idx="1"/>
          </p:nvPr>
        </p:nvSpPr>
        <p:spPr>
          <a:xfrm>
            <a:off x="354775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55"/>
          <p:cNvSpPr txBox="1">
            <a:spLocks noGrp="1"/>
          </p:cNvSpPr>
          <p:nvPr>
            <p:ph type="body" idx="6"/>
          </p:nvPr>
        </p:nvSpPr>
        <p:spPr>
          <a:xfrm>
            <a:off x="3316627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55"/>
          <p:cNvSpPr txBox="1">
            <a:spLocks noGrp="1"/>
          </p:cNvSpPr>
          <p:nvPr>
            <p:ph type="body" idx="7"/>
          </p:nvPr>
        </p:nvSpPr>
        <p:spPr>
          <a:xfrm>
            <a:off x="6278479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55"/>
          <p:cNvSpPr txBox="1">
            <a:spLocks noGrp="1"/>
          </p:cNvSpPr>
          <p:nvPr>
            <p:ph type="body" idx="8"/>
          </p:nvPr>
        </p:nvSpPr>
        <p:spPr>
          <a:xfrm>
            <a:off x="9240330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55"/>
          <p:cNvSpPr txBox="1">
            <a:spLocks noGrp="1"/>
          </p:cNvSpPr>
          <p:nvPr>
            <p:ph type="body" idx="9"/>
          </p:nvPr>
        </p:nvSpPr>
        <p:spPr>
          <a:xfrm>
            <a:off x="354775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55"/>
          <p:cNvSpPr txBox="1">
            <a:spLocks noGrp="1"/>
          </p:cNvSpPr>
          <p:nvPr>
            <p:ph type="body" idx="13"/>
          </p:nvPr>
        </p:nvSpPr>
        <p:spPr>
          <a:xfrm>
            <a:off x="3316627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55"/>
          <p:cNvSpPr txBox="1">
            <a:spLocks noGrp="1"/>
          </p:cNvSpPr>
          <p:nvPr>
            <p:ph type="body" idx="14"/>
          </p:nvPr>
        </p:nvSpPr>
        <p:spPr>
          <a:xfrm>
            <a:off x="6278479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5"/>
          <p:cNvSpPr txBox="1">
            <a:spLocks noGrp="1"/>
          </p:cNvSpPr>
          <p:nvPr>
            <p:ph type="body" idx="15"/>
          </p:nvPr>
        </p:nvSpPr>
        <p:spPr>
          <a:xfrm>
            <a:off x="9240330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55"/>
          <p:cNvSpPr txBox="1">
            <a:spLocks noGrp="1"/>
          </p:cNvSpPr>
          <p:nvPr>
            <p:ph type="body" idx="16"/>
          </p:nvPr>
        </p:nvSpPr>
        <p:spPr>
          <a:xfrm>
            <a:off x="354775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55"/>
          <p:cNvSpPr txBox="1">
            <a:spLocks noGrp="1"/>
          </p:cNvSpPr>
          <p:nvPr>
            <p:ph type="body" idx="17"/>
          </p:nvPr>
        </p:nvSpPr>
        <p:spPr>
          <a:xfrm>
            <a:off x="3314870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55"/>
          <p:cNvSpPr txBox="1">
            <a:spLocks noGrp="1"/>
          </p:cNvSpPr>
          <p:nvPr>
            <p:ph type="body" idx="18"/>
          </p:nvPr>
        </p:nvSpPr>
        <p:spPr>
          <a:xfrm>
            <a:off x="6274965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55"/>
          <p:cNvSpPr txBox="1">
            <a:spLocks noGrp="1"/>
          </p:cNvSpPr>
          <p:nvPr>
            <p:ph type="body" idx="19"/>
          </p:nvPr>
        </p:nvSpPr>
        <p:spPr>
          <a:xfrm>
            <a:off x="9235060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92" name="Google Shape;392;p5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393" name="Google Shape;393;p5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738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and title">
  <p:cSld name="4 pictures and title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5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2" name="Google Shape;402;p5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3" name="Google Shape;403;p5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4" name="Google Shape;404;p56"/>
          <p:cNvSpPr>
            <a:spLocks noGrp="1"/>
          </p:cNvSpPr>
          <p:nvPr>
            <p:ph type="pic" idx="2"/>
          </p:nvPr>
        </p:nvSpPr>
        <p:spPr>
          <a:xfrm>
            <a:off x="354775" y="2321406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56"/>
          <p:cNvSpPr>
            <a:spLocks noGrp="1"/>
          </p:cNvSpPr>
          <p:nvPr>
            <p:ph type="pic" idx="3"/>
          </p:nvPr>
        </p:nvSpPr>
        <p:spPr>
          <a:xfrm>
            <a:off x="3316627" y="2321406"/>
            <a:ext cx="2600055" cy="1957811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Google Shape;406;p56"/>
          <p:cNvSpPr>
            <a:spLocks noGrp="1"/>
          </p:cNvSpPr>
          <p:nvPr>
            <p:ph type="pic" idx="4"/>
          </p:nvPr>
        </p:nvSpPr>
        <p:spPr>
          <a:xfrm>
            <a:off x="6278479" y="2321405"/>
            <a:ext cx="2600055" cy="1957811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7" name="Google Shape;407;p56"/>
          <p:cNvSpPr>
            <a:spLocks noGrp="1"/>
          </p:cNvSpPr>
          <p:nvPr>
            <p:ph type="pic" idx="5"/>
          </p:nvPr>
        </p:nvSpPr>
        <p:spPr>
          <a:xfrm>
            <a:off x="9240330" y="2321404"/>
            <a:ext cx="2600055" cy="1957811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8" name="Google Shape;408;p56"/>
          <p:cNvSpPr/>
          <p:nvPr/>
        </p:nvSpPr>
        <p:spPr>
          <a:xfrm>
            <a:off x="354775" y="4277207"/>
            <a:ext cx="2596896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6"/>
          <p:cNvSpPr/>
          <p:nvPr/>
        </p:nvSpPr>
        <p:spPr>
          <a:xfrm>
            <a:off x="3316627" y="4277207"/>
            <a:ext cx="2596896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6"/>
          <p:cNvSpPr/>
          <p:nvPr/>
        </p:nvSpPr>
        <p:spPr>
          <a:xfrm>
            <a:off x="6278479" y="4277206"/>
            <a:ext cx="2596896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6"/>
          <p:cNvSpPr/>
          <p:nvPr/>
        </p:nvSpPr>
        <p:spPr>
          <a:xfrm>
            <a:off x="9240330" y="4277205"/>
            <a:ext cx="2596896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6"/>
          <p:cNvSpPr txBox="1">
            <a:spLocks noGrp="1"/>
          </p:cNvSpPr>
          <p:nvPr>
            <p:ph type="body" idx="1"/>
          </p:nvPr>
        </p:nvSpPr>
        <p:spPr>
          <a:xfrm>
            <a:off x="354775" y="441066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56"/>
          <p:cNvSpPr txBox="1">
            <a:spLocks noGrp="1"/>
          </p:cNvSpPr>
          <p:nvPr>
            <p:ph type="body" idx="6"/>
          </p:nvPr>
        </p:nvSpPr>
        <p:spPr>
          <a:xfrm>
            <a:off x="3316627" y="441066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56"/>
          <p:cNvSpPr txBox="1">
            <a:spLocks noGrp="1"/>
          </p:cNvSpPr>
          <p:nvPr>
            <p:ph type="body" idx="7"/>
          </p:nvPr>
        </p:nvSpPr>
        <p:spPr>
          <a:xfrm>
            <a:off x="6278479" y="441066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56"/>
          <p:cNvSpPr txBox="1">
            <a:spLocks noGrp="1"/>
          </p:cNvSpPr>
          <p:nvPr>
            <p:ph type="body" idx="8"/>
          </p:nvPr>
        </p:nvSpPr>
        <p:spPr>
          <a:xfrm>
            <a:off x="9240330" y="441066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56"/>
          <p:cNvSpPr txBox="1">
            <a:spLocks noGrp="1"/>
          </p:cNvSpPr>
          <p:nvPr>
            <p:ph type="body" idx="9"/>
          </p:nvPr>
        </p:nvSpPr>
        <p:spPr>
          <a:xfrm>
            <a:off x="354775" y="488448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56"/>
          <p:cNvSpPr txBox="1">
            <a:spLocks noGrp="1"/>
          </p:cNvSpPr>
          <p:nvPr>
            <p:ph type="body" idx="13"/>
          </p:nvPr>
        </p:nvSpPr>
        <p:spPr>
          <a:xfrm>
            <a:off x="3316627" y="488448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56"/>
          <p:cNvSpPr txBox="1">
            <a:spLocks noGrp="1"/>
          </p:cNvSpPr>
          <p:nvPr>
            <p:ph type="body" idx="14"/>
          </p:nvPr>
        </p:nvSpPr>
        <p:spPr>
          <a:xfrm>
            <a:off x="6278479" y="488448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56"/>
          <p:cNvSpPr txBox="1">
            <a:spLocks noGrp="1"/>
          </p:cNvSpPr>
          <p:nvPr>
            <p:ph type="body" idx="15"/>
          </p:nvPr>
        </p:nvSpPr>
        <p:spPr>
          <a:xfrm>
            <a:off x="9240330" y="488448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20" name="Google Shape;420;p5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421" name="Google Shape;421;p5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522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hexa">
  <p:cSld name="4 pictures hexa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5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0" name="Google Shape;430;p5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5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57"/>
          <p:cNvSpPr>
            <a:spLocks noGrp="1"/>
          </p:cNvSpPr>
          <p:nvPr>
            <p:ph type="pic" idx="2"/>
          </p:nvPr>
        </p:nvSpPr>
        <p:spPr>
          <a:xfrm>
            <a:off x="813040" y="2321406"/>
            <a:ext cx="2600055" cy="195781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3" name="Google Shape;433;p57"/>
          <p:cNvSpPr txBox="1">
            <a:spLocks noGrp="1"/>
          </p:cNvSpPr>
          <p:nvPr>
            <p:ph type="body" idx="1"/>
          </p:nvPr>
        </p:nvSpPr>
        <p:spPr>
          <a:xfrm>
            <a:off x="813040" y="178070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57"/>
          <p:cNvSpPr txBox="1">
            <a:spLocks noGrp="1"/>
          </p:cNvSpPr>
          <p:nvPr>
            <p:ph type="body" idx="3"/>
          </p:nvPr>
        </p:nvSpPr>
        <p:spPr>
          <a:xfrm>
            <a:off x="813040" y="439847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5" name="Google Shape;435;p57"/>
          <p:cNvSpPr>
            <a:spLocks noGrp="1"/>
          </p:cNvSpPr>
          <p:nvPr>
            <p:ph type="pic" idx="4"/>
          </p:nvPr>
        </p:nvSpPr>
        <p:spPr>
          <a:xfrm>
            <a:off x="3412068" y="3394458"/>
            <a:ext cx="2600055" cy="195781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6" name="Google Shape;436;p57"/>
          <p:cNvSpPr txBox="1">
            <a:spLocks noGrp="1"/>
          </p:cNvSpPr>
          <p:nvPr>
            <p:ph type="body" idx="5"/>
          </p:nvPr>
        </p:nvSpPr>
        <p:spPr>
          <a:xfrm>
            <a:off x="3412068" y="285375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7" name="Google Shape;437;p57"/>
          <p:cNvSpPr txBox="1">
            <a:spLocks noGrp="1"/>
          </p:cNvSpPr>
          <p:nvPr>
            <p:ph type="body" idx="6"/>
          </p:nvPr>
        </p:nvSpPr>
        <p:spPr>
          <a:xfrm>
            <a:off x="3412068" y="547152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57"/>
          <p:cNvSpPr>
            <a:spLocks noGrp="1"/>
          </p:cNvSpPr>
          <p:nvPr>
            <p:ph type="pic" idx="7"/>
          </p:nvPr>
        </p:nvSpPr>
        <p:spPr>
          <a:xfrm>
            <a:off x="6007937" y="2321406"/>
            <a:ext cx="2600055" cy="195781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9" name="Google Shape;439;p57"/>
          <p:cNvSpPr txBox="1">
            <a:spLocks noGrp="1"/>
          </p:cNvSpPr>
          <p:nvPr>
            <p:ph type="body" idx="8"/>
          </p:nvPr>
        </p:nvSpPr>
        <p:spPr>
          <a:xfrm>
            <a:off x="6007937" y="178070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57"/>
          <p:cNvSpPr txBox="1">
            <a:spLocks noGrp="1"/>
          </p:cNvSpPr>
          <p:nvPr>
            <p:ph type="body" idx="9"/>
          </p:nvPr>
        </p:nvSpPr>
        <p:spPr>
          <a:xfrm>
            <a:off x="6007937" y="439847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57"/>
          <p:cNvSpPr>
            <a:spLocks noGrp="1"/>
          </p:cNvSpPr>
          <p:nvPr>
            <p:ph type="pic" idx="13"/>
          </p:nvPr>
        </p:nvSpPr>
        <p:spPr>
          <a:xfrm>
            <a:off x="8603806" y="3391318"/>
            <a:ext cx="2600055" cy="195781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2" name="Google Shape;442;p57"/>
          <p:cNvSpPr txBox="1">
            <a:spLocks noGrp="1"/>
          </p:cNvSpPr>
          <p:nvPr>
            <p:ph type="body" idx="14"/>
          </p:nvPr>
        </p:nvSpPr>
        <p:spPr>
          <a:xfrm>
            <a:off x="8603806" y="285061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57"/>
          <p:cNvSpPr txBox="1">
            <a:spLocks noGrp="1"/>
          </p:cNvSpPr>
          <p:nvPr>
            <p:ph type="body" idx="15"/>
          </p:nvPr>
        </p:nvSpPr>
        <p:spPr>
          <a:xfrm>
            <a:off x="8603806" y="546838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44" name="Google Shape;444;p5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445" name="Google Shape;445;p5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5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5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5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948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oval">
  <p:cSld name="4 pictures oval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8"/>
          <p:cNvSpPr/>
          <p:nvPr/>
        </p:nvSpPr>
        <p:spPr>
          <a:xfrm>
            <a:off x="5912775" y="2257292"/>
            <a:ext cx="2780902" cy="209546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8"/>
          <p:cNvSpPr/>
          <p:nvPr/>
        </p:nvSpPr>
        <p:spPr>
          <a:xfrm>
            <a:off x="3320065" y="3322489"/>
            <a:ext cx="2780902" cy="209546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8"/>
          <p:cNvSpPr/>
          <p:nvPr/>
        </p:nvSpPr>
        <p:spPr>
          <a:xfrm>
            <a:off x="8511803" y="3322489"/>
            <a:ext cx="2780902" cy="209546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8"/>
          <p:cNvSpPr/>
          <p:nvPr/>
        </p:nvSpPr>
        <p:spPr>
          <a:xfrm>
            <a:off x="721037" y="2257292"/>
            <a:ext cx="2780902" cy="209546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5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8" name="Google Shape;458;p5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9" name="Google Shape;459;p5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0" name="Google Shape;460;p58"/>
          <p:cNvSpPr>
            <a:spLocks noGrp="1"/>
          </p:cNvSpPr>
          <p:nvPr>
            <p:ph type="pic" idx="2"/>
          </p:nvPr>
        </p:nvSpPr>
        <p:spPr>
          <a:xfrm>
            <a:off x="813040" y="2321406"/>
            <a:ext cx="2600055" cy="195781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1" name="Google Shape;461;p58"/>
          <p:cNvSpPr txBox="1">
            <a:spLocks noGrp="1"/>
          </p:cNvSpPr>
          <p:nvPr>
            <p:ph type="body" idx="1"/>
          </p:nvPr>
        </p:nvSpPr>
        <p:spPr>
          <a:xfrm>
            <a:off x="813040" y="178070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58"/>
          <p:cNvSpPr txBox="1">
            <a:spLocks noGrp="1"/>
          </p:cNvSpPr>
          <p:nvPr>
            <p:ph type="body" idx="3"/>
          </p:nvPr>
        </p:nvSpPr>
        <p:spPr>
          <a:xfrm>
            <a:off x="813040" y="439847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58"/>
          <p:cNvSpPr>
            <a:spLocks noGrp="1"/>
          </p:cNvSpPr>
          <p:nvPr>
            <p:ph type="pic" idx="4"/>
          </p:nvPr>
        </p:nvSpPr>
        <p:spPr>
          <a:xfrm>
            <a:off x="3410489" y="3391318"/>
            <a:ext cx="2600055" cy="1957811"/>
          </a:xfrm>
          <a:prstGeom prst="ellipse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p58"/>
          <p:cNvSpPr txBox="1">
            <a:spLocks noGrp="1"/>
          </p:cNvSpPr>
          <p:nvPr>
            <p:ph type="body" idx="5"/>
          </p:nvPr>
        </p:nvSpPr>
        <p:spPr>
          <a:xfrm>
            <a:off x="3412068" y="285375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58"/>
          <p:cNvSpPr txBox="1">
            <a:spLocks noGrp="1"/>
          </p:cNvSpPr>
          <p:nvPr>
            <p:ph type="body" idx="6"/>
          </p:nvPr>
        </p:nvSpPr>
        <p:spPr>
          <a:xfrm>
            <a:off x="3412068" y="547152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58"/>
          <p:cNvSpPr>
            <a:spLocks noGrp="1"/>
          </p:cNvSpPr>
          <p:nvPr>
            <p:ph type="pic" idx="7"/>
          </p:nvPr>
        </p:nvSpPr>
        <p:spPr>
          <a:xfrm>
            <a:off x="6007937" y="2321406"/>
            <a:ext cx="2600055" cy="1957811"/>
          </a:xfrm>
          <a:prstGeom prst="ellipse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7" name="Google Shape;467;p58"/>
          <p:cNvSpPr txBox="1">
            <a:spLocks noGrp="1"/>
          </p:cNvSpPr>
          <p:nvPr>
            <p:ph type="body" idx="8"/>
          </p:nvPr>
        </p:nvSpPr>
        <p:spPr>
          <a:xfrm>
            <a:off x="6007937" y="178070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58"/>
          <p:cNvSpPr txBox="1">
            <a:spLocks noGrp="1"/>
          </p:cNvSpPr>
          <p:nvPr>
            <p:ph type="body" idx="9"/>
          </p:nvPr>
        </p:nvSpPr>
        <p:spPr>
          <a:xfrm>
            <a:off x="6007937" y="439847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58"/>
          <p:cNvSpPr>
            <a:spLocks noGrp="1"/>
          </p:cNvSpPr>
          <p:nvPr>
            <p:ph type="pic" idx="13"/>
          </p:nvPr>
        </p:nvSpPr>
        <p:spPr>
          <a:xfrm>
            <a:off x="8603806" y="3391318"/>
            <a:ext cx="2600055" cy="1957811"/>
          </a:xfrm>
          <a:prstGeom prst="ellipse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0" name="Google Shape;470;p58"/>
          <p:cNvSpPr txBox="1">
            <a:spLocks noGrp="1"/>
          </p:cNvSpPr>
          <p:nvPr>
            <p:ph type="body" idx="14"/>
          </p:nvPr>
        </p:nvSpPr>
        <p:spPr>
          <a:xfrm>
            <a:off x="8603806" y="285061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58"/>
          <p:cNvSpPr txBox="1">
            <a:spLocks noGrp="1"/>
          </p:cNvSpPr>
          <p:nvPr>
            <p:ph type="body" idx="15"/>
          </p:nvPr>
        </p:nvSpPr>
        <p:spPr>
          <a:xfrm>
            <a:off x="8603806" y="546838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72" name="Google Shape;472;p5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473" name="Google Shape;473;p5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5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362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2 pictures circle">
  <p:cSld name="4x2 pictures circle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/>
          <p:cNvSpPr/>
          <p:nvPr/>
        </p:nvSpPr>
        <p:spPr>
          <a:xfrm>
            <a:off x="894311" y="1825748"/>
            <a:ext cx="1998578" cy="199857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>
            <a:spLocks noGrp="1"/>
          </p:cNvSpPr>
          <p:nvPr>
            <p:ph type="pic" idx="2"/>
          </p:nvPr>
        </p:nvSpPr>
        <p:spPr>
          <a:xfrm>
            <a:off x="971180" y="1902617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1" name="Google Shape;481;p5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5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>
            <a:spLocks noGrp="1"/>
          </p:cNvSpPr>
          <p:nvPr>
            <p:ph type="body" idx="1"/>
          </p:nvPr>
        </p:nvSpPr>
        <p:spPr>
          <a:xfrm>
            <a:off x="595152" y="144500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59"/>
          <p:cNvSpPr/>
          <p:nvPr/>
        </p:nvSpPr>
        <p:spPr>
          <a:xfrm>
            <a:off x="8889332" y="1825748"/>
            <a:ext cx="1998578" cy="199857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9"/>
          <p:cNvSpPr>
            <a:spLocks noGrp="1"/>
          </p:cNvSpPr>
          <p:nvPr>
            <p:ph type="pic" idx="3"/>
          </p:nvPr>
        </p:nvSpPr>
        <p:spPr>
          <a:xfrm>
            <a:off x="8966201" y="1902617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9" name="Google Shape;489;p59"/>
          <p:cNvSpPr txBox="1">
            <a:spLocks noGrp="1"/>
          </p:cNvSpPr>
          <p:nvPr>
            <p:ph type="body" idx="4"/>
          </p:nvPr>
        </p:nvSpPr>
        <p:spPr>
          <a:xfrm>
            <a:off x="8590173" y="144500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59"/>
          <p:cNvSpPr/>
          <p:nvPr/>
        </p:nvSpPr>
        <p:spPr>
          <a:xfrm>
            <a:off x="6224325" y="1825748"/>
            <a:ext cx="1998578" cy="199857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>
            <a:spLocks noGrp="1"/>
          </p:cNvSpPr>
          <p:nvPr>
            <p:ph type="pic" idx="5"/>
          </p:nvPr>
        </p:nvSpPr>
        <p:spPr>
          <a:xfrm>
            <a:off x="6301194" y="1902617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2" name="Google Shape;492;p59"/>
          <p:cNvSpPr txBox="1">
            <a:spLocks noGrp="1"/>
          </p:cNvSpPr>
          <p:nvPr>
            <p:ph type="body" idx="6"/>
          </p:nvPr>
        </p:nvSpPr>
        <p:spPr>
          <a:xfrm>
            <a:off x="5925166" y="144500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59"/>
          <p:cNvSpPr/>
          <p:nvPr/>
        </p:nvSpPr>
        <p:spPr>
          <a:xfrm>
            <a:off x="3559318" y="1825748"/>
            <a:ext cx="1998578" cy="199857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9"/>
          <p:cNvSpPr>
            <a:spLocks noGrp="1"/>
          </p:cNvSpPr>
          <p:nvPr>
            <p:ph type="pic" idx="7"/>
          </p:nvPr>
        </p:nvSpPr>
        <p:spPr>
          <a:xfrm>
            <a:off x="3636187" y="1902617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5" name="Google Shape;495;p59"/>
          <p:cNvSpPr txBox="1">
            <a:spLocks noGrp="1"/>
          </p:cNvSpPr>
          <p:nvPr>
            <p:ph type="body" idx="8"/>
          </p:nvPr>
        </p:nvSpPr>
        <p:spPr>
          <a:xfrm>
            <a:off x="3260159" y="144500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59"/>
          <p:cNvSpPr/>
          <p:nvPr/>
        </p:nvSpPr>
        <p:spPr>
          <a:xfrm>
            <a:off x="894311" y="4268934"/>
            <a:ext cx="1998578" cy="199857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59"/>
          <p:cNvSpPr>
            <a:spLocks noGrp="1"/>
          </p:cNvSpPr>
          <p:nvPr>
            <p:ph type="pic" idx="9"/>
          </p:nvPr>
        </p:nvSpPr>
        <p:spPr>
          <a:xfrm>
            <a:off x="971180" y="4345803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8" name="Google Shape;498;p59"/>
          <p:cNvSpPr txBox="1">
            <a:spLocks noGrp="1"/>
          </p:cNvSpPr>
          <p:nvPr>
            <p:ph type="body" idx="13"/>
          </p:nvPr>
        </p:nvSpPr>
        <p:spPr>
          <a:xfrm>
            <a:off x="595152" y="388819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59"/>
          <p:cNvSpPr/>
          <p:nvPr/>
        </p:nvSpPr>
        <p:spPr>
          <a:xfrm>
            <a:off x="8889332" y="4268934"/>
            <a:ext cx="1998578" cy="199857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9"/>
          <p:cNvSpPr>
            <a:spLocks noGrp="1"/>
          </p:cNvSpPr>
          <p:nvPr>
            <p:ph type="pic" idx="14"/>
          </p:nvPr>
        </p:nvSpPr>
        <p:spPr>
          <a:xfrm>
            <a:off x="8966201" y="4345803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1" name="Google Shape;501;p59"/>
          <p:cNvSpPr txBox="1">
            <a:spLocks noGrp="1"/>
          </p:cNvSpPr>
          <p:nvPr>
            <p:ph type="body" idx="15"/>
          </p:nvPr>
        </p:nvSpPr>
        <p:spPr>
          <a:xfrm>
            <a:off x="8590173" y="388819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59"/>
          <p:cNvSpPr/>
          <p:nvPr/>
        </p:nvSpPr>
        <p:spPr>
          <a:xfrm>
            <a:off x="6224325" y="4268934"/>
            <a:ext cx="1998578" cy="199857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59"/>
          <p:cNvSpPr>
            <a:spLocks noGrp="1"/>
          </p:cNvSpPr>
          <p:nvPr>
            <p:ph type="pic" idx="16"/>
          </p:nvPr>
        </p:nvSpPr>
        <p:spPr>
          <a:xfrm>
            <a:off x="6301194" y="4345803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4" name="Google Shape;504;p59"/>
          <p:cNvSpPr txBox="1">
            <a:spLocks noGrp="1"/>
          </p:cNvSpPr>
          <p:nvPr>
            <p:ph type="body" idx="17"/>
          </p:nvPr>
        </p:nvSpPr>
        <p:spPr>
          <a:xfrm>
            <a:off x="5925166" y="388819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5" name="Google Shape;505;p59"/>
          <p:cNvSpPr/>
          <p:nvPr/>
        </p:nvSpPr>
        <p:spPr>
          <a:xfrm>
            <a:off x="3559318" y="4268934"/>
            <a:ext cx="1998578" cy="199857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59"/>
          <p:cNvSpPr>
            <a:spLocks noGrp="1"/>
          </p:cNvSpPr>
          <p:nvPr>
            <p:ph type="pic" idx="18"/>
          </p:nvPr>
        </p:nvSpPr>
        <p:spPr>
          <a:xfrm>
            <a:off x="3636187" y="4345803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7" name="Google Shape;507;p59"/>
          <p:cNvSpPr txBox="1">
            <a:spLocks noGrp="1"/>
          </p:cNvSpPr>
          <p:nvPr>
            <p:ph type="body" idx="19"/>
          </p:nvPr>
        </p:nvSpPr>
        <p:spPr>
          <a:xfrm>
            <a:off x="3260159" y="388819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08" name="Google Shape;508;p5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509" name="Google Shape;509;p5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5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117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title and desc #2">
  <p:cSld name="4 pictures title and desc #2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6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8" name="Google Shape;518;p6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9" name="Google Shape;519;p6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0" name="Google Shape;520;p60"/>
          <p:cNvSpPr>
            <a:spLocks noGrp="1"/>
          </p:cNvSpPr>
          <p:nvPr>
            <p:ph type="pic" idx="2"/>
          </p:nvPr>
        </p:nvSpPr>
        <p:spPr>
          <a:xfrm>
            <a:off x="354775" y="1425680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1" name="Google Shape;521;p60"/>
          <p:cNvSpPr>
            <a:spLocks noGrp="1"/>
          </p:cNvSpPr>
          <p:nvPr>
            <p:ph type="pic" idx="3"/>
          </p:nvPr>
        </p:nvSpPr>
        <p:spPr>
          <a:xfrm>
            <a:off x="3316627" y="1425680"/>
            <a:ext cx="2600055" cy="1957811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" name="Google Shape;522;p60"/>
          <p:cNvSpPr>
            <a:spLocks noGrp="1"/>
          </p:cNvSpPr>
          <p:nvPr>
            <p:ph type="pic" idx="4"/>
          </p:nvPr>
        </p:nvSpPr>
        <p:spPr>
          <a:xfrm>
            <a:off x="6278479" y="1425679"/>
            <a:ext cx="2600055" cy="1957811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3" name="Google Shape;523;p60"/>
          <p:cNvSpPr>
            <a:spLocks noGrp="1"/>
          </p:cNvSpPr>
          <p:nvPr>
            <p:ph type="pic" idx="5"/>
          </p:nvPr>
        </p:nvSpPr>
        <p:spPr>
          <a:xfrm>
            <a:off x="9240330" y="1425678"/>
            <a:ext cx="2600055" cy="1957811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4" name="Google Shape;524;p60"/>
          <p:cNvSpPr/>
          <p:nvPr/>
        </p:nvSpPr>
        <p:spPr>
          <a:xfrm>
            <a:off x="354775" y="3381481"/>
            <a:ext cx="2596896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0"/>
          <p:cNvSpPr/>
          <p:nvPr/>
        </p:nvSpPr>
        <p:spPr>
          <a:xfrm>
            <a:off x="3316627" y="3381481"/>
            <a:ext cx="2596896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0"/>
          <p:cNvSpPr/>
          <p:nvPr/>
        </p:nvSpPr>
        <p:spPr>
          <a:xfrm>
            <a:off x="6278479" y="3381480"/>
            <a:ext cx="2596896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0"/>
          <p:cNvSpPr/>
          <p:nvPr/>
        </p:nvSpPr>
        <p:spPr>
          <a:xfrm>
            <a:off x="9240330" y="3381479"/>
            <a:ext cx="2596896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0"/>
          <p:cNvSpPr txBox="1">
            <a:spLocks noGrp="1"/>
          </p:cNvSpPr>
          <p:nvPr>
            <p:ph type="body" idx="1"/>
          </p:nvPr>
        </p:nvSpPr>
        <p:spPr>
          <a:xfrm>
            <a:off x="354775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9" name="Google Shape;529;p60"/>
          <p:cNvSpPr txBox="1">
            <a:spLocks noGrp="1"/>
          </p:cNvSpPr>
          <p:nvPr>
            <p:ph type="body" idx="6"/>
          </p:nvPr>
        </p:nvSpPr>
        <p:spPr>
          <a:xfrm>
            <a:off x="3316627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0" name="Google Shape;530;p60"/>
          <p:cNvSpPr txBox="1">
            <a:spLocks noGrp="1"/>
          </p:cNvSpPr>
          <p:nvPr>
            <p:ph type="body" idx="7"/>
          </p:nvPr>
        </p:nvSpPr>
        <p:spPr>
          <a:xfrm>
            <a:off x="6278479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" name="Google Shape;531;p60"/>
          <p:cNvSpPr txBox="1">
            <a:spLocks noGrp="1"/>
          </p:cNvSpPr>
          <p:nvPr>
            <p:ph type="body" idx="8"/>
          </p:nvPr>
        </p:nvSpPr>
        <p:spPr>
          <a:xfrm>
            <a:off x="9240330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60"/>
          <p:cNvSpPr txBox="1">
            <a:spLocks noGrp="1"/>
          </p:cNvSpPr>
          <p:nvPr>
            <p:ph type="body" idx="9"/>
          </p:nvPr>
        </p:nvSpPr>
        <p:spPr>
          <a:xfrm>
            <a:off x="354775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60"/>
          <p:cNvSpPr txBox="1">
            <a:spLocks noGrp="1"/>
          </p:cNvSpPr>
          <p:nvPr>
            <p:ph type="body" idx="13"/>
          </p:nvPr>
        </p:nvSpPr>
        <p:spPr>
          <a:xfrm>
            <a:off x="3316627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60"/>
          <p:cNvSpPr txBox="1">
            <a:spLocks noGrp="1"/>
          </p:cNvSpPr>
          <p:nvPr>
            <p:ph type="body" idx="14"/>
          </p:nvPr>
        </p:nvSpPr>
        <p:spPr>
          <a:xfrm>
            <a:off x="6278479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60"/>
          <p:cNvSpPr txBox="1">
            <a:spLocks noGrp="1"/>
          </p:cNvSpPr>
          <p:nvPr>
            <p:ph type="body" idx="15"/>
          </p:nvPr>
        </p:nvSpPr>
        <p:spPr>
          <a:xfrm>
            <a:off x="9240330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6" name="Google Shape;536;p60"/>
          <p:cNvSpPr txBox="1">
            <a:spLocks noGrp="1"/>
          </p:cNvSpPr>
          <p:nvPr>
            <p:ph type="body" idx="16"/>
          </p:nvPr>
        </p:nvSpPr>
        <p:spPr>
          <a:xfrm>
            <a:off x="354775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7" name="Google Shape;537;p60"/>
          <p:cNvSpPr txBox="1">
            <a:spLocks noGrp="1"/>
          </p:cNvSpPr>
          <p:nvPr>
            <p:ph type="body" idx="17"/>
          </p:nvPr>
        </p:nvSpPr>
        <p:spPr>
          <a:xfrm>
            <a:off x="3314870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8" name="Google Shape;538;p60"/>
          <p:cNvSpPr txBox="1">
            <a:spLocks noGrp="1"/>
          </p:cNvSpPr>
          <p:nvPr>
            <p:ph type="body" idx="18"/>
          </p:nvPr>
        </p:nvSpPr>
        <p:spPr>
          <a:xfrm>
            <a:off x="6274965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9" name="Google Shape;539;p60"/>
          <p:cNvSpPr txBox="1">
            <a:spLocks noGrp="1"/>
          </p:cNvSpPr>
          <p:nvPr>
            <p:ph type="body" idx="19"/>
          </p:nvPr>
        </p:nvSpPr>
        <p:spPr>
          <a:xfrm>
            <a:off x="9235060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40" name="Google Shape;540;p6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541" name="Google Shape;541;p6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269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and skills">
  <p:cSld name="2 pictures and skill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6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6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0" name="Google Shape;550;p6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1" name="Google Shape;551;p6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2" name="Google Shape;552;p61"/>
          <p:cNvSpPr>
            <a:spLocks noGrp="1"/>
          </p:cNvSpPr>
          <p:nvPr>
            <p:ph type="pic" idx="2"/>
          </p:nvPr>
        </p:nvSpPr>
        <p:spPr>
          <a:xfrm>
            <a:off x="354775" y="1425680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3" name="Google Shape;553;p61"/>
          <p:cNvSpPr txBox="1">
            <a:spLocks noGrp="1"/>
          </p:cNvSpPr>
          <p:nvPr>
            <p:ph type="body" idx="1"/>
          </p:nvPr>
        </p:nvSpPr>
        <p:spPr>
          <a:xfrm>
            <a:off x="351616" y="3483798"/>
            <a:ext cx="4684076" cy="81674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200"/>
              <a:buNone/>
              <a:defRPr sz="12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4" name="Google Shape;554;p61"/>
          <p:cNvSpPr txBox="1"/>
          <p:nvPr/>
        </p:nvSpPr>
        <p:spPr>
          <a:xfrm>
            <a:off x="370264" y="4416650"/>
            <a:ext cx="94128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6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Skills: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5" name="Google Shape;555;p61"/>
          <p:cNvSpPr txBox="1">
            <a:spLocks noGrp="1"/>
          </p:cNvSpPr>
          <p:nvPr>
            <p:ph type="body" idx="3"/>
          </p:nvPr>
        </p:nvSpPr>
        <p:spPr>
          <a:xfrm>
            <a:off x="2439924" y="1722197"/>
            <a:ext cx="2596896" cy="43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6" name="Google Shape;556;p61"/>
          <p:cNvSpPr txBox="1">
            <a:spLocks noGrp="1"/>
          </p:cNvSpPr>
          <p:nvPr>
            <p:ph type="body" idx="4"/>
          </p:nvPr>
        </p:nvSpPr>
        <p:spPr>
          <a:xfrm>
            <a:off x="2439924" y="2313821"/>
            <a:ext cx="2596896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7" name="Google Shape;557;p61"/>
          <p:cNvSpPr txBox="1">
            <a:spLocks noGrp="1"/>
          </p:cNvSpPr>
          <p:nvPr>
            <p:ph type="body" idx="5"/>
          </p:nvPr>
        </p:nvSpPr>
        <p:spPr>
          <a:xfrm>
            <a:off x="2948511" y="2868500"/>
            <a:ext cx="208718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400"/>
              <a:buNone/>
              <a:defRPr sz="1400" u="sng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61"/>
          <p:cNvSpPr>
            <a:spLocks noGrp="1"/>
          </p:cNvSpPr>
          <p:nvPr>
            <p:ph type="pic" idx="6"/>
          </p:nvPr>
        </p:nvSpPr>
        <p:spPr>
          <a:xfrm>
            <a:off x="6893513" y="1425678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9" name="Google Shape;559;p61"/>
          <p:cNvSpPr txBox="1">
            <a:spLocks noGrp="1"/>
          </p:cNvSpPr>
          <p:nvPr>
            <p:ph type="body" idx="7"/>
          </p:nvPr>
        </p:nvSpPr>
        <p:spPr>
          <a:xfrm>
            <a:off x="6890354" y="3483796"/>
            <a:ext cx="4684076" cy="81674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200"/>
              <a:buNone/>
              <a:defRPr sz="12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p61"/>
          <p:cNvSpPr txBox="1"/>
          <p:nvPr/>
        </p:nvSpPr>
        <p:spPr>
          <a:xfrm>
            <a:off x="6909002" y="4416648"/>
            <a:ext cx="94128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6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Skills: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1" name="Google Shape;561;p61"/>
          <p:cNvSpPr txBox="1">
            <a:spLocks noGrp="1"/>
          </p:cNvSpPr>
          <p:nvPr>
            <p:ph type="body" idx="8"/>
          </p:nvPr>
        </p:nvSpPr>
        <p:spPr>
          <a:xfrm>
            <a:off x="8978662" y="1722195"/>
            <a:ext cx="2596896" cy="43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2" name="Google Shape;562;p61"/>
          <p:cNvSpPr txBox="1">
            <a:spLocks noGrp="1"/>
          </p:cNvSpPr>
          <p:nvPr>
            <p:ph type="body" idx="9"/>
          </p:nvPr>
        </p:nvSpPr>
        <p:spPr>
          <a:xfrm>
            <a:off x="8978662" y="2313819"/>
            <a:ext cx="2596896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3" name="Google Shape;563;p61"/>
          <p:cNvSpPr txBox="1">
            <a:spLocks noGrp="1"/>
          </p:cNvSpPr>
          <p:nvPr>
            <p:ph type="body" idx="13"/>
          </p:nvPr>
        </p:nvSpPr>
        <p:spPr>
          <a:xfrm>
            <a:off x="9487249" y="2868498"/>
            <a:ext cx="208718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400"/>
              <a:buNone/>
              <a:defRPr sz="1400" u="sng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64" name="Google Shape;564;p6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565" name="Google Shape;565;p6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5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922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ictures">
  <p:cSld name="5 pictures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6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6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4" name="Google Shape;574;p6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5" name="Google Shape;575;p6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6" name="Google Shape;576;p62"/>
          <p:cNvSpPr>
            <a:spLocks noGrp="1"/>
          </p:cNvSpPr>
          <p:nvPr>
            <p:ph type="pic" idx="2"/>
          </p:nvPr>
        </p:nvSpPr>
        <p:spPr>
          <a:xfrm>
            <a:off x="354775" y="1595448"/>
            <a:ext cx="4458968" cy="335755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7" name="Google Shape;577;p62"/>
          <p:cNvSpPr>
            <a:spLocks noGrp="1"/>
          </p:cNvSpPr>
          <p:nvPr>
            <p:ph type="pic" idx="3"/>
          </p:nvPr>
        </p:nvSpPr>
        <p:spPr>
          <a:xfrm>
            <a:off x="6160008" y="1589181"/>
            <a:ext cx="1993392" cy="1501000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8" name="Google Shape;578;p62"/>
          <p:cNvSpPr/>
          <p:nvPr/>
        </p:nvSpPr>
        <p:spPr>
          <a:xfrm>
            <a:off x="354775" y="4929496"/>
            <a:ext cx="4462272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2"/>
          <p:cNvSpPr/>
          <p:nvPr/>
        </p:nvSpPr>
        <p:spPr>
          <a:xfrm>
            <a:off x="6160007" y="3072692"/>
            <a:ext cx="1993392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2"/>
          <p:cNvSpPr txBox="1">
            <a:spLocks noGrp="1"/>
          </p:cNvSpPr>
          <p:nvPr>
            <p:ph type="body" idx="1"/>
          </p:nvPr>
        </p:nvSpPr>
        <p:spPr>
          <a:xfrm>
            <a:off x="354775" y="5198839"/>
            <a:ext cx="446227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3200"/>
              <a:buNone/>
              <a:defRPr sz="3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1" name="Google Shape;581;p62"/>
          <p:cNvSpPr txBox="1">
            <a:spLocks noGrp="1"/>
          </p:cNvSpPr>
          <p:nvPr>
            <p:ph type="body" idx="4"/>
          </p:nvPr>
        </p:nvSpPr>
        <p:spPr>
          <a:xfrm>
            <a:off x="6160007" y="3168050"/>
            <a:ext cx="1993392" cy="43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2" name="Google Shape;582;p62"/>
          <p:cNvSpPr txBox="1">
            <a:spLocks noGrp="1"/>
          </p:cNvSpPr>
          <p:nvPr>
            <p:ph type="body" idx="5"/>
          </p:nvPr>
        </p:nvSpPr>
        <p:spPr>
          <a:xfrm>
            <a:off x="354775" y="5596457"/>
            <a:ext cx="446227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2800"/>
              <a:buNone/>
              <a:defRPr sz="2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3" name="Google Shape;583;p62"/>
          <p:cNvSpPr txBox="1">
            <a:spLocks noGrp="1"/>
          </p:cNvSpPr>
          <p:nvPr>
            <p:ph type="body" idx="6"/>
          </p:nvPr>
        </p:nvSpPr>
        <p:spPr>
          <a:xfrm>
            <a:off x="6160007" y="3476507"/>
            <a:ext cx="1993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600"/>
              <a:buNone/>
              <a:defRPr sz="16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62"/>
          <p:cNvSpPr>
            <a:spLocks noGrp="1"/>
          </p:cNvSpPr>
          <p:nvPr>
            <p:ph type="pic" idx="7"/>
          </p:nvPr>
        </p:nvSpPr>
        <p:spPr>
          <a:xfrm>
            <a:off x="6155540" y="4027646"/>
            <a:ext cx="1993392" cy="1501000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5" name="Google Shape;585;p62"/>
          <p:cNvSpPr/>
          <p:nvPr/>
        </p:nvSpPr>
        <p:spPr>
          <a:xfrm>
            <a:off x="6155539" y="5511157"/>
            <a:ext cx="1993392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62"/>
          <p:cNvSpPr txBox="1">
            <a:spLocks noGrp="1"/>
          </p:cNvSpPr>
          <p:nvPr>
            <p:ph type="body" idx="8"/>
          </p:nvPr>
        </p:nvSpPr>
        <p:spPr>
          <a:xfrm>
            <a:off x="6155539" y="5606515"/>
            <a:ext cx="1993392" cy="43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7" name="Google Shape;587;p62"/>
          <p:cNvSpPr txBox="1">
            <a:spLocks noGrp="1"/>
          </p:cNvSpPr>
          <p:nvPr>
            <p:ph type="body" idx="9"/>
          </p:nvPr>
        </p:nvSpPr>
        <p:spPr>
          <a:xfrm>
            <a:off x="6155539" y="5914972"/>
            <a:ext cx="1993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600"/>
              <a:buNone/>
              <a:defRPr sz="16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p62"/>
          <p:cNvSpPr>
            <a:spLocks noGrp="1"/>
          </p:cNvSpPr>
          <p:nvPr>
            <p:ph type="pic" idx="13"/>
          </p:nvPr>
        </p:nvSpPr>
        <p:spPr>
          <a:xfrm>
            <a:off x="9360408" y="1589181"/>
            <a:ext cx="1993392" cy="1501000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9" name="Google Shape;589;p62"/>
          <p:cNvSpPr/>
          <p:nvPr/>
        </p:nvSpPr>
        <p:spPr>
          <a:xfrm>
            <a:off x="9360407" y="3072692"/>
            <a:ext cx="1993392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62"/>
          <p:cNvSpPr txBox="1">
            <a:spLocks noGrp="1"/>
          </p:cNvSpPr>
          <p:nvPr>
            <p:ph type="body" idx="14"/>
          </p:nvPr>
        </p:nvSpPr>
        <p:spPr>
          <a:xfrm>
            <a:off x="9360407" y="3168050"/>
            <a:ext cx="1993392" cy="43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62"/>
          <p:cNvSpPr txBox="1">
            <a:spLocks noGrp="1"/>
          </p:cNvSpPr>
          <p:nvPr>
            <p:ph type="body" idx="15"/>
          </p:nvPr>
        </p:nvSpPr>
        <p:spPr>
          <a:xfrm>
            <a:off x="9360407" y="3476507"/>
            <a:ext cx="1993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600"/>
              <a:buNone/>
              <a:defRPr sz="16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2" name="Google Shape;592;p62"/>
          <p:cNvSpPr>
            <a:spLocks noGrp="1"/>
          </p:cNvSpPr>
          <p:nvPr>
            <p:ph type="pic" idx="16"/>
          </p:nvPr>
        </p:nvSpPr>
        <p:spPr>
          <a:xfrm>
            <a:off x="9355940" y="4027646"/>
            <a:ext cx="1993392" cy="1501000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3" name="Google Shape;593;p62"/>
          <p:cNvSpPr/>
          <p:nvPr/>
        </p:nvSpPr>
        <p:spPr>
          <a:xfrm>
            <a:off x="9355939" y="5511157"/>
            <a:ext cx="1993392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62"/>
          <p:cNvSpPr txBox="1">
            <a:spLocks noGrp="1"/>
          </p:cNvSpPr>
          <p:nvPr>
            <p:ph type="body" idx="17"/>
          </p:nvPr>
        </p:nvSpPr>
        <p:spPr>
          <a:xfrm>
            <a:off x="9355939" y="5606515"/>
            <a:ext cx="1993392" cy="43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62"/>
          <p:cNvSpPr txBox="1">
            <a:spLocks noGrp="1"/>
          </p:cNvSpPr>
          <p:nvPr>
            <p:ph type="body" idx="18"/>
          </p:nvPr>
        </p:nvSpPr>
        <p:spPr>
          <a:xfrm>
            <a:off x="9355939" y="5914972"/>
            <a:ext cx="1993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600"/>
              <a:buNone/>
              <a:defRPr sz="16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96" name="Google Shape;596;p6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597" name="Google Shape;597;p6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6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6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668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and quote">
  <p:cSld name="2 pictures and quote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6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6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6" name="Google Shape;606;p6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7" name="Google Shape;607;p6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8" name="Google Shape;608;p63"/>
          <p:cNvSpPr>
            <a:spLocks noGrp="1"/>
          </p:cNvSpPr>
          <p:nvPr>
            <p:ph type="pic" idx="2"/>
          </p:nvPr>
        </p:nvSpPr>
        <p:spPr>
          <a:xfrm>
            <a:off x="354775" y="2236041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9" name="Google Shape;609;p63"/>
          <p:cNvSpPr>
            <a:spLocks noGrp="1"/>
          </p:cNvSpPr>
          <p:nvPr>
            <p:ph type="pic" idx="3"/>
          </p:nvPr>
        </p:nvSpPr>
        <p:spPr>
          <a:xfrm>
            <a:off x="6278479" y="2236040"/>
            <a:ext cx="2600055" cy="1957811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0" name="Google Shape;610;p63"/>
          <p:cNvSpPr/>
          <p:nvPr/>
        </p:nvSpPr>
        <p:spPr>
          <a:xfrm>
            <a:off x="354775" y="4191842"/>
            <a:ext cx="2596896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63"/>
          <p:cNvSpPr/>
          <p:nvPr/>
        </p:nvSpPr>
        <p:spPr>
          <a:xfrm>
            <a:off x="6278479" y="4191841"/>
            <a:ext cx="2596896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63"/>
          <p:cNvSpPr txBox="1">
            <a:spLocks noGrp="1"/>
          </p:cNvSpPr>
          <p:nvPr>
            <p:ph type="body" idx="1"/>
          </p:nvPr>
        </p:nvSpPr>
        <p:spPr>
          <a:xfrm>
            <a:off x="354775" y="4325300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3" name="Google Shape;613;p63"/>
          <p:cNvSpPr txBox="1">
            <a:spLocks noGrp="1"/>
          </p:cNvSpPr>
          <p:nvPr>
            <p:ph type="body" idx="4"/>
          </p:nvPr>
        </p:nvSpPr>
        <p:spPr>
          <a:xfrm>
            <a:off x="6278479" y="4325300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4" name="Google Shape;614;p63"/>
          <p:cNvSpPr txBox="1">
            <a:spLocks noGrp="1"/>
          </p:cNvSpPr>
          <p:nvPr>
            <p:ph type="body" idx="5"/>
          </p:nvPr>
        </p:nvSpPr>
        <p:spPr>
          <a:xfrm>
            <a:off x="354775" y="4799118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Font typeface="Arial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5" name="Google Shape;615;p63"/>
          <p:cNvSpPr txBox="1">
            <a:spLocks noGrp="1"/>
          </p:cNvSpPr>
          <p:nvPr>
            <p:ph type="body" idx="6"/>
          </p:nvPr>
        </p:nvSpPr>
        <p:spPr>
          <a:xfrm>
            <a:off x="6278479" y="4799118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6" name="Google Shape;616;p63"/>
          <p:cNvSpPr txBox="1">
            <a:spLocks noGrp="1"/>
          </p:cNvSpPr>
          <p:nvPr>
            <p:ph type="body" idx="7"/>
          </p:nvPr>
        </p:nvSpPr>
        <p:spPr>
          <a:xfrm>
            <a:off x="3314870" y="2368596"/>
            <a:ext cx="259689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7" name="Google Shape;617;p63"/>
          <p:cNvSpPr txBox="1"/>
          <p:nvPr/>
        </p:nvSpPr>
        <p:spPr>
          <a:xfrm>
            <a:off x="3000251" y="1746844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1500" b="1" i="0" u="none" strike="noStrike" kern="0" cap="none" spc="0" normalizeH="0" baseline="0" noProof="0">
                <a:ln>
                  <a:noFill/>
                </a:ln>
                <a:solidFill>
                  <a:srgbClr val="8C9C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“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8" name="Google Shape;618;p63"/>
          <p:cNvSpPr txBox="1"/>
          <p:nvPr/>
        </p:nvSpPr>
        <p:spPr>
          <a:xfrm>
            <a:off x="8926209" y="1746844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1500" b="1" i="0" u="none" strike="noStrike" kern="0" cap="none" spc="0" normalizeH="0" baseline="0" noProof="0">
                <a:ln>
                  <a:noFill/>
                </a:ln>
                <a:solidFill>
                  <a:srgbClr val="8C9C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“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" name="Google Shape;619;p63"/>
          <p:cNvSpPr txBox="1"/>
          <p:nvPr/>
        </p:nvSpPr>
        <p:spPr>
          <a:xfrm>
            <a:off x="11353800" y="4650409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1500" b="1" i="0" u="none" strike="noStrike" kern="0" cap="none" spc="0" normalizeH="0" baseline="0" noProof="0">
                <a:ln>
                  <a:noFill/>
                </a:ln>
                <a:solidFill>
                  <a:srgbClr val="8C9C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0" name="Google Shape;620;p63"/>
          <p:cNvSpPr txBox="1"/>
          <p:nvPr/>
        </p:nvSpPr>
        <p:spPr>
          <a:xfrm>
            <a:off x="5447574" y="4650409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1500" b="1" i="0" u="none" strike="noStrike" kern="0" cap="none" spc="0" normalizeH="0" baseline="0" noProof="0">
                <a:ln>
                  <a:noFill/>
                </a:ln>
                <a:solidFill>
                  <a:srgbClr val="8C9C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1" name="Google Shape;621;p63"/>
          <p:cNvSpPr txBox="1">
            <a:spLocks noGrp="1"/>
          </p:cNvSpPr>
          <p:nvPr>
            <p:ph type="body" idx="8"/>
          </p:nvPr>
        </p:nvSpPr>
        <p:spPr>
          <a:xfrm>
            <a:off x="9235060" y="2368846"/>
            <a:ext cx="2596896" cy="286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22" name="Google Shape;622;p6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623" name="Google Shape;623;p6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6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360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and title #2">
  <p:cSld name="4 pictures and title #2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6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6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6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6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64"/>
          <p:cNvSpPr>
            <a:spLocks noGrp="1"/>
          </p:cNvSpPr>
          <p:nvPr>
            <p:ph type="pic" idx="2"/>
          </p:nvPr>
        </p:nvSpPr>
        <p:spPr>
          <a:xfrm>
            <a:off x="310896" y="1425680"/>
            <a:ext cx="2120775" cy="1596919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5" name="Google Shape;635;p64"/>
          <p:cNvSpPr/>
          <p:nvPr/>
        </p:nvSpPr>
        <p:spPr>
          <a:xfrm>
            <a:off x="310896" y="3012586"/>
            <a:ext cx="2121408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64"/>
          <p:cNvSpPr txBox="1">
            <a:spLocks noGrp="1"/>
          </p:cNvSpPr>
          <p:nvPr>
            <p:ph type="body" idx="1"/>
          </p:nvPr>
        </p:nvSpPr>
        <p:spPr>
          <a:xfrm>
            <a:off x="310896" y="3274338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7" name="Google Shape;637;p64"/>
          <p:cNvSpPr txBox="1">
            <a:spLocks noGrp="1"/>
          </p:cNvSpPr>
          <p:nvPr>
            <p:ph type="body" idx="3"/>
          </p:nvPr>
        </p:nvSpPr>
        <p:spPr>
          <a:xfrm>
            <a:off x="310896" y="3605133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8" name="Google Shape;638;p64"/>
          <p:cNvSpPr>
            <a:spLocks noGrp="1"/>
          </p:cNvSpPr>
          <p:nvPr>
            <p:ph type="pic" idx="4"/>
          </p:nvPr>
        </p:nvSpPr>
        <p:spPr>
          <a:xfrm>
            <a:off x="3460496" y="3274113"/>
            <a:ext cx="2120775" cy="1596919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9" name="Google Shape;639;p64"/>
          <p:cNvSpPr/>
          <p:nvPr/>
        </p:nvSpPr>
        <p:spPr>
          <a:xfrm>
            <a:off x="3460496" y="4861019"/>
            <a:ext cx="2121408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64"/>
          <p:cNvSpPr txBox="1">
            <a:spLocks noGrp="1"/>
          </p:cNvSpPr>
          <p:nvPr>
            <p:ph type="body" idx="5"/>
          </p:nvPr>
        </p:nvSpPr>
        <p:spPr>
          <a:xfrm>
            <a:off x="3460496" y="5122771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1" name="Google Shape;641;p64"/>
          <p:cNvSpPr txBox="1">
            <a:spLocks noGrp="1"/>
          </p:cNvSpPr>
          <p:nvPr>
            <p:ph type="body" idx="6"/>
          </p:nvPr>
        </p:nvSpPr>
        <p:spPr>
          <a:xfrm>
            <a:off x="3460496" y="5453566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2" name="Google Shape;642;p64"/>
          <p:cNvSpPr>
            <a:spLocks noGrp="1"/>
          </p:cNvSpPr>
          <p:nvPr>
            <p:ph type="pic" idx="7"/>
          </p:nvPr>
        </p:nvSpPr>
        <p:spPr>
          <a:xfrm>
            <a:off x="6610096" y="1425680"/>
            <a:ext cx="2120775" cy="1596919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3" name="Google Shape;643;p64"/>
          <p:cNvSpPr/>
          <p:nvPr/>
        </p:nvSpPr>
        <p:spPr>
          <a:xfrm>
            <a:off x="6610096" y="3012586"/>
            <a:ext cx="2121408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64"/>
          <p:cNvSpPr txBox="1">
            <a:spLocks noGrp="1"/>
          </p:cNvSpPr>
          <p:nvPr>
            <p:ph type="body" idx="8"/>
          </p:nvPr>
        </p:nvSpPr>
        <p:spPr>
          <a:xfrm>
            <a:off x="6610096" y="3274338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5" name="Google Shape;645;p64"/>
          <p:cNvSpPr txBox="1">
            <a:spLocks noGrp="1"/>
          </p:cNvSpPr>
          <p:nvPr>
            <p:ph type="body" idx="9"/>
          </p:nvPr>
        </p:nvSpPr>
        <p:spPr>
          <a:xfrm>
            <a:off x="6610096" y="3605133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6" name="Google Shape;646;p64"/>
          <p:cNvSpPr>
            <a:spLocks noGrp="1"/>
          </p:cNvSpPr>
          <p:nvPr>
            <p:ph type="pic" idx="13"/>
          </p:nvPr>
        </p:nvSpPr>
        <p:spPr>
          <a:xfrm>
            <a:off x="9759696" y="3274338"/>
            <a:ext cx="2120775" cy="1596919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7" name="Google Shape;647;p64"/>
          <p:cNvSpPr/>
          <p:nvPr/>
        </p:nvSpPr>
        <p:spPr>
          <a:xfrm>
            <a:off x="9759696" y="4861244"/>
            <a:ext cx="2121408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64"/>
          <p:cNvSpPr txBox="1">
            <a:spLocks noGrp="1"/>
          </p:cNvSpPr>
          <p:nvPr>
            <p:ph type="body" idx="14"/>
          </p:nvPr>
        </p:nvSpPr>
        <p:spPr>
          <a:xfrm>
            <a:off x="9759696" y="5122996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9" name="Google Shape;649;p64"/>
          <p:cNvSpPr txBox="1">
            <a:spLocks noGrp="1"/>
          </p:cNvSpPr>
          <p:nvPr>
            <p:ph type="body" idx="15"/>
          </p:nvPr>
        </p:nvSpPr>
        <p:spPr>
          <a:xfrm>
            <a:off x="9759696" y="5453791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50" name="Google Shape;650;p6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651" name="Google Shape;651;p6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6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6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6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264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timeline">
  <p:cSld name="4 pictures timeline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6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6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6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1" name="Google Shape;661;p6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2" name="Google Shape;662;p65"/>
          <p:cNvSpPr>
            <a:spLocks noGrp="1"/>
          </p:cNvSpPr>
          <p:nvPr>
            <p:ph type="pic" idx="2"/>
          </p:nvPr>
        </p:nvSpPr>
        <p:spPr>
          <a:xfrm>
            <a:off x="579706" y="1589809"/>
            <a:ext cx="2120775" cy="1596919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3" name="Google Shape;663;p65"/>
          <p:cNvSpPr/>
          <p:nvPr/>
        </p:nvSpPr>
        <p:spPr>
          <a:xfrm>
            <a:off x="579706" y="3176715"/>
            <a:ext cx="2121408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65"/>
          <p:cNvSpPr txBox="1">
            <a:spLocks noGrp="1"/>
          </p:cNvSpPr>
          <p:nvPr>
            <p:ph type="body" idx="1"/>
          </p:nvPr>
        </p:nvSpPr>
        <p:spPr>
          <a:xfrm>
            <a:off x="579706" y="3950472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5" name="Google Shape;665;p65"/>
          <p:cNvSpPr>
            <a:spLocks noGrp="1"/>
          </p:cNvSpPr>
          <p:nvPr>
            <p:ph type="pic" idx="3"/>
          </p:nvPr>
        </p:nvSpPr>
        <p:spPr>
          <a:xfrm>
            <a:off x="3553978" y="3950472"/>
            <a:ext cx="2120775" cy="1596919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6" name="Google Shape;666;p65"/>
          <p:cNvSpPr/>
          <p:nvPr/>
        </p:nvSpPr>
        <p:spPr>
          <a:xfrm>
            <a:off x="3553345" y="5537378"/>
            <a:ext cx="2121408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65"/>
          <p:cNvSpPr txBox="1">
            <a:spLocks noGrp="1"/>
          </p:cNvSpPr>
          <p:nvPr>
            <p:ph type="body" idx="4"/>
          </p:nvPr>
        </p:nvSpPr>
        <p:spPr>
          <a:xfrm>
            <a:off x="3553345" y="5735868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8" name="Google Shape;668;p65"/>
          <p:cNvSpPr>
            <a:spLocks noGrp="1"/>
          </p:cNvSpPr>
          <p:nvPr>
            <p:ph type="pic" idx="5"/>
          </p:nvPr>
        </p:nvSpPr>
        <p:spPr>
          <a:xfrm>
            <a:off x="9393235" y="3950697"/>
            <a:ext cx="2120775" cy="1596919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9" name="Google Shape;669;p65"/>
          <p:cNvSpPr/>
          <p:nvPr/>
        </p:nvSpPr>
        <p:spPr>
          <a:xfrm>
            <a:off x="9393235" y="5537603"/>
            <a:ext cx="2121408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65"/>
          <p:cNvSpPr txBox="1">
            <a:spLocks noGrp="1"/>
          </p:cNvSpPr>
          <p:nvPr>
            <p:ph type="body" idx="6"/>
          </p:nvPr>
        </p:nvSpPr>
        <p:spPr>
          <a:xfrm>
            <a:off x="9393235" y="5736093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65"/>
          <p:cNvSpPr/>
          <p:nvPr/>
        </p:nvSpPr>
        <p:spPr>
          <a:xfrm>
            <a:off x="310895" y="3345750"/>
            <a:ext cx="2889504" cy="494759"/>
          </a:xfrm>
          <a:prstGeom prst="homePlate">
            <a:avLst>
              <a:gd name="adj" fmla="val 50000"/>
            </a:avLst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65"/>
          <p:cNvSpPr/>
          <p:nvPr/>
        </p:nvSpPr>
        <p:spPr>
          <a:xfrm>
            <a:off x="3204252" y="3345750"/>
            <a:ext cx="2889504" cy="494759"/>
          </a:xfrm>
          <a:prstGeom prst="chevron">
            <a:avLst>
              <a:gd name="adj" fmla="val 50000"/>
            </a:avLst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65"/>
          <p:cNvSpPr/>
          <p:nvPr/>
        </p:nvSpPr>
        <p:spPr>
          <a:xfrm>
            <a:off x="6097609" y="3345750"/>
            <a:ext cx="2889504" cy="494759"/>
          </a:xfrm>
          <a:prstGeom prst="chevron">
            <a:avLst>
              <a:gd name="adj" fmla="val 50000"/>
            </a:avLst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65"/>
          <p:cNvSpPr/>
          <p:nvPr/>
        </p:nvSpPr>
        <p:spPr>
          <a:xfrm>
            <a:off x="8990967" y="3345750"/>
            <a:ext cx="2889504" cy="494759"/>
          </a:xfrm>
          <a:prstGeom prst="chevron">
            <a:avLst>
              <a:gd name="adj" fmla="val 50000"/>
            </a:avLst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65"/>
          <p:cNvSpPr>
            <a:spLocks noGrp="1"/>
          </p:cNvSpPr>
          <p:nvPr>
            <p:ph type="pic" idx="7"/>
          </p:nvPr>
        </p:nvSpPr>
        <p:spPr>
          <a:xfrm>
            <a:off x="6455392" y="1589809"/>
            <a:ext cx="2120775" cy="1596919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6" name="Google Shape;676;p65"/>
          <p:cNvSpPr/>
          <p:nvPr/>
        </p:nvSpPr>
        <p:spPr>
          <a:xfrm>
            <a:off x="6454759" y="3176715"/>
            <a:ext cx="2121408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65"/>
          <p:cNvSpPr txBox="1">
            <a:spLocks noGrp="1"/>
          </p:cNvSpPr>
          <p:nvPr>
            <p:ph type="body" idx="8"/>
          </p:nvPr>
        </p:nvSpPr>
        <p:spPr>
          <a:xfrm>
            <a:off x="6454759" y="3950472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8" name="Google Shape;678;p65"/>
          <p:cNvSpPr txBox="1">
            <a:spLocks noGrp="1"/>
          </p:cNvSpPr>
          <p:nvPr>
            <p:ph type="body" idx="9"/>
          </p:nvPr>
        </p:nvSpPr>
        <p:spPr>
          <a:xfrm>
            <a:off x="3553345" y="3438467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9" name="Google Shape;679;p65"/>
          <p:cNvSpPr txBox="1">
            <a:spLocks noGrp="1"/>
          </p:cNvSpPr>
          <p:nvPr>
            <p:ph type="body" idx="13"/>
          </p:nvPr>
        </p:nvSpPr>
        <p:spPr>
          <a:xfrm>
            <a:off x="9393235" y="3438467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0" name="Google Shape;680;p65"/>
          <p:cNvSpPr txBox="1">
            <a:spLocks noGrp="1"/>
          </p:cNvSpPr>
          <p:nvPr>
            <p:ph type="body" idx="14"/>
          </p:nvPr>
        </p:nvSpPr>
        <p:spPr>
          <a:xfrm>
            <a:off x="579706" y="3438467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1" name="Google Shape;681;p65"/>
          <p:cNvSpPr txBox="1">
            <a:spLocks noGrp="1"/>
          </p:cNvSpPr>
          <p:nvPr>
            <p:ph type="body" idx="15"/>
          </p:nvPr>
        </p:nvSpPr>
        <p:spPr>
          <a:xfrm>
            <a:off x="6454759" y="3438467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82" name="Google Shape;682;p6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683" name="Google Shape;683;p6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6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6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6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6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195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picture portfolio">
  <p:cSld name="1 picture portfolio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66"/>
          <p:cNvSpPr txBox="1">
            <a:spLocks noGrp="1"/>
          </p:cNvSpPr>
          <p:nvPr>
            <p:ph type="dt" idx="10"/>
          </p:nvPr>
        </p:nvSpPr>
        <p:spPr>
          <a:xfrm>
            <a:off x="4031479" y="6356350"/>
            <a:ext cx="154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333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0" name="Google Shape;690;p66"/>
          <p:cNvSpPr txBox="1">
            <a:spLocks noGrp="1"/>
          </p:cNvSpPr>
          <p:nvPr>
            <p:ph type="ftr" idx="11"/>
          </p:nvPr>
        </p:nvSpPr>
        <p:spPr>
          <a:xfrm>
            <a:off x="585014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333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1" name="Google Shape;691;p66"/>
          <p:cNvSpPr txBox="1">
            <a:spLocks noGrp="1"/>
          </p:cNvSpPr>
          <p:nvPr>
            <p:ph type="sldNum" idx="12"/>
          </p:nvPr>
        </p:nvSpPr>
        <p:spPr>
          <a:xfrm>
            <a:off x="10239794" y="6356350"/>
            <a:ext cx="11140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2" name="Google Shape;692;p66"/>
          <p:cNvSpPr/>
          <p:nvPr/>
        </p:nvSpPr>
        <p:spPr>
          <a:xfrm>
            <a:off x="313730" y="418032"/>
            <a:ext cx="168296" cy="211873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66"/>
          <p:cNvSpPr txBox="1">
            <a:spLocks noGrp="1"/>
          </p:cNvSpPr>
          <p:nvPr>
            <p:ph type="body" idx="1"/>
          </p:nvPr>
        </p:nvSpPr>
        <p:spPr>
          <a:xfrm>
            <a:off x="449646" y="3380693"/>
            <a:ext cx="259689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4" name="Google Shape;694;p66"/>
          <p:cNvSpPr txBox="1"/>
          <p:nvPr/>
        </p:nvSpPr>
        <p:spPr>
          <a:xfrm>
            <a:off x="0" y="2758941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1500" b="1" i="0" u="none" strike="noStrike" kern="0" cap="none" spc="0" normalizeH="0" baseline="0" noProof="0">
                <a:ln>
                  <a:noFill/>
                </a:ln>
                <a:solidFill>
                  <a:srgbClr val="8C9C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“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5" name="Google Shape;695;p66"/>
          <p:cNvSpPr>
            <a:spLocks noGrp="1"/>
          </p:cNvSpPr>
          <p:nvPr>
            <p:ph type="pic" idx="2"/>
          </p:nvPr>
        </p:nvSpPr>
        <p:spPr>
          <a:xfrm>
            <a:off x="3084289" y="1"/>
            <a:ext cx="9107711" cy="6858000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6" name="Google Shape;696;p66"/>
          <p:cNvSpPr txBox="1">
            <a:spLocks noGrp="1"/>
          </p:cNvSpPr>
          <p:nvPr>
            <p:ph type="body" idx="3"/>
          </p:nvPr>
        </p:nvSpPr>
        <p:spPr>
          <a:xfrm>
            <a:off x="647752" y="509008"/>
            <a:ext cx="5188204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82D"/>
              </a:buClr>
              <a:buSzPts val="6600"/>
              <a:buNone/>
              <a:defRPr sz="6600" b="1" cap="none">
                <a:solidFill>
                  <a:srgbClr val="20282D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7" name="Google Shape;697;p66"/>
          <p:cNvSpPr txBox="1">
            <a:spLocks noGrp="1"/>
          </p:cNvSpPr>
          <p:nvPr>
            <p:ph type="body" idx="4"/>
          </p:nvPr>
        </p:nvSpPr>
        <p:spPr>
          <a:xfrm>
            <a:off x="647752" y="1699086"/>
            <a:ext cx="5188204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82D"/>
              </a:buClr>
              <a:buSzPts val="4800"/>
              <a:buNone/>
              <a:defRPr sz="4800" cap="none">
                <a:solidFill>
                  <a:srgbClr val="20282D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8" name="Google Shape;698;p66"/>
          <p:cNvSpPr txBox="1"/>
          <p:nvPr/>
        </p:nvSpPr>
        <p:spPr>
          <a:xfrm>
            <a:off x="3007854" y="5662506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1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99" name="Google Shape;699;p66"/>
          <p:cNvGrpSpPr/>
          <p:nvPr/>
        </p:nvGrpSpPr>
        <p:grpSpPr>
          <a:xfrm>
            <a:off x="0" y="6766560"/>
            <a:ext cx="3081528" cy="91440"/>
            <a:chOff x="0" y="4480421"/>
            <a:chExt cx="12192000" cy="91440"/>
          </a:xfrm>
        </p:grpSpPr>
        <p:sp>
          <p:nvSpPr>
            <p:cNvPr id="700" name="Google Shape;700;p6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6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6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6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6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523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and picture">
  <p:cSld name="Title and Content and picture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7"/>
          <p:cNvSpPr txBox="1">
            <a:spLocks noGrp="1"/>
          </p:cNvSpPr>
          <p:nvPr>
            <p:ph type="body" idx="1"/>
          </p:nvPr>
        </p:nvSpPr>
        <p:spPr>
          <a:xfrm>
            <a:off x="838200" y="1955800"/>
            <a:ext cx="105156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7" name="Google Shape;707;p67"/>
          <p:cNvSpPr/>
          <p:nvPr/>
        </p:nvSpPr>
        <p:spPr>
          <a:xfrm>
            <a:off x="2" y="-9731"/>
            <a:ext cx="94360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6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85979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6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6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1" name="Google Shape;711;p6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2" name="Google Shape;712;p67"/>
          <p:cNvSpPr>
            <a:spLocks noGrp="1"/>
          </p:cNvSpPr>
          <p:nvPr>
            <p:ph type="pic" idx="2"/>
          </p:nvPr>
        </p:nvSpPr>
        <p:spPr>
          <a:xfrm>
            <a:off x="9591945" y="-1"/>
            <a:ext cx="2600055" cy="195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3" name="Google Shape;713;p67"/>
          <p:cNvSpPr/>
          <p:nvPr/>
        </p:nvSpPr>
        <p:spPr>
          <a:xfrm>
            <a:off x="9594616" y="0"/>
            <a:ext cx="2597384" cy="1955800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67"/>
          <p:cNvSpPr/>
          <p:nvPr/>
        </p:nvSpPr>
        <p:spPr>
          <a:xfrm>
            <a:off x="9595104" y="1955800"/>
            <a:ext cx="2596896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5" name="Google Shape;715;p6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716" name="Google Shape;716;p6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6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6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6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6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790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8"/>
          <p:cNvSpPr/>
          <p:nvPr/>
        </p:nvSpPr>
        <p:spPr>
          <a:xfrm>
            <a:off x="2" y="-9731"/>
            <a:ext cx="3299670" cy="3115788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68"/>
          <p:cNvSpPr txBox="1">
            <a:spLocks noGrp="1"/>
          </p:cNvSpPr>
          <p:nvPr>
            <p:ph type="title"/>
          </p:nvPr>
        </p:nvSpPr>
        <p:spPr>
          <a:xfrm>
            <a:off x="189517" y="440130"/>
            <a:ext cx="2920641" cy="146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68"/>
          <p:cNvSpPr txBox="1">
            <a:spLocks noGrp="1"/>
          </p:cNvSpPr>
          <p:nvPr>
            <p:ph type="dt" idx="10"/>
          </p:nvPr>
        </p:nvSpPr>
        <p:spPr>
          <a:xfrm>
            <a:off x="4031479" y="6356350"/>
            <a:ext cx="154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5" name="Google Shape;725;p68"/>
          <p:cNvSpPr txBox="1">
            <a:spLocks noGrp="1"/>
          </p:cNvSpPr>
          <p:nvPr>
            <p:ph type="ftr" idx="11"/>
          </p:nvPr>
        </p:nvSpPr>
        <p:spPr>
          <a:xfrm>
            <a:off x="585014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6" name="Google Shape;726;p68"/>
          <p:cNvSpPr txBox="1">
            <a:spLocks noGrp="1"/>
          </p:cNvSpPr>
          <p:nvPr>
            <p:ph type="sldNum" idx="12"/>
          </p:nvPr>
        </p:nvSpPr>
        <p:spPr>
          <a:xfrm>
            <a:off x="10239794" y="6356350"/>
            <a:ext cx="11140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7" name="Google Shape;727;p68"/>
          <p:cNvSpPr txBox="1">
            <a:spLocks noGrp="1"/>
          </p:cNvSpPr>
          <p:nvPr>
            <p:ph type="body" idx="1"/>
          </p:nvPr>
        </p:nvSpPr>
        <p:spPr>
          <a:xfrm>
            <a:off x="189517" y="1958585"/>
            <a:ext cx="292064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CDD6"/>
              </a:buClr>
              <a:buSzPts val="1600"/>
              <a:buNone/>
              <a:defRPr sz="1600">
                <a:solidFill>
                  <a:srgbClr val="BFCDD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8" name="Google Shape;728;p68"/>
          <p:cNvSpPr>
            <a:spLocks noGrp="1"/>
          </p:cNvSpPr>
          <p:nvPr>
            <p:ph type="pic" idx="2"/>
          </p:nvPr>
        </p:nvSpPr>
        <p:spPr>
          <a:xfrm>
            <a:off x="0" y="3338285"/>
            <a:ext cx="3303064" cy="248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9" name="Google Shape;729;p68"/>
          <p:cNvSpPr/>
          <p:nvPr/>
        </p:nvSpPr>
        <p:spPr>
          <a:xfrm>
            <a:off x="0" y="3338285"/>
            <a:ext cx="3299672" cy="2484614"/>
          </a:xfrm>
          <a:prstGeom prst="rect">
            <a:avLst/>
          </a:prstGeom>
          <a:solidFill>
            <a:srgbClr val="75BEE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0" name="Google Shape;730;p68"/>
          <p:cNvGrpSpPr/>
          <p:nvPr/>
        </p:nvGrpSpPr>
        <p:grpSpPr>
          <a:xfrm>
            <a:off x="0" y="6766560"/>
            <a:ext cx="3300984" cy="91440"/>
            <a:chOff x="0" y="4480421"/>
            <a:chExt cx="12192000" cy="91440"/>
          </a:xfrm>
        </p:grpSpPr>
        <p:sp>
          <p:nvSpPr>
            <p:cNvPr id="731" name="Google Shape;731;p6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6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6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6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6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873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">
  <p:cSld name="chart 1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6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6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0" name="Google Shape;740;p6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1" name="Google Shape;741;p6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2" name="Google Shape;742;p69"/>
          <p:cNvSpPr>
            <a:spLocks noGrp="1"/>
          </p:cNvSpPr>
          <p:nvPr>
            <p:ph type="chart" idx="2"/>
          </p:nvPr>
        </p:nvSpPr>
        <p:spPr>
          <a:xfrm>
            <a:off x="4872227" y="1701800"/>
            <a:ext cx="6837173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3" name="Google Shape;743;p69"/>
          <p:cNvSpPr txBox="1">
            <a:spLocks noGrp="1"/>
          </p:cNvSpPr>
          <p:nvPr>
            <p:ph type="body" idx="1"/>
          </p:nvPr>
        </p:nvSpPr>
        <p:spPr>
          <a:xfrm>
            <a:off x="482600" y="2257196"/>
            <a:ext cx="4026883" cy="231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744" name="Google Shape;744;p69"/>
          <p:cNvSpPr txBox="1">
            <a:spLocks noGrp="1"/>
          </p:cNvSpPr>
          <p:nvPr>
            <p:ph type="body" idx="3"/>
          </p:nvPr>
        </p:nvSpPr>
        <p:spPr>
          <a:xfrm>
            <a:off x="482599" y="1701800"/>
            <a:ext cx="402688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45" name="Google Shape;745;p6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746" name="Google Shape;746;p6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6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6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6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6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054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">
  <p:cSld name="chart 2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7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7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5" name="Google Shape;755;p7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6" name="Google Shape;756;p7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7" name="Google Shape;757;p70"/>
          <p:cNvSpPr>
            <a:spLocks noGrp="1"/>
          </p:cNvSpPr>
          <p:nvPr>
            <p:ph type="chart" idx="2"/>
          </p:nvPr>
        </p:nvSpPr>
        <p:spPr>
          <a:xfrm>
            <a:off x="482599" y="1425678"/>
            <a:ext cx="112268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8" name="Google Shape;758;p70"/>
          <p:cNvSpPr txBox="1">
            <a:spLocks noGrp="1"/>
          </p:cNvSpPr>
          <p:nvPr>
            <p:ph type="body" idx="1"/>
          </p:nvPr>
        </p:nvSpPr>
        <p:spPr>
          <a:xfrm>
            <a:off x="482599" y="5221786"/>
            <a:ext cx="112268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759" name="Google Shape;759;p70"/>
          <p:cNvSpPr txBox="1">
            <a:spLocks noGrp="1"/>
          </p:cNvSpPr>
          <p:nvPr>
            <p:ph type="body" idx="3"/>
          </p:nvPr>
        </p:nvSpPr>
        <p:spPr>
          <a:xfrm>
            <a:off x="482600" y="4754538"/>
            <a:ext cx="112268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60" name="Google Shape;760;p7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761" name="Google Shape;761;p7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7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7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7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7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457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">
  <p:cSld name="chart 3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7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7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0" name="Google Shape;770;p7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1" name="Google Shape;771;p7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2" name="Google Shape;772;p71"/>
          <p:cNvSpPr>
            <a:spLocks noGrp="1"/>
          </p:cNvSpPr>
          <p:nvPr>
            <p:ph type="chart" idx="2"/>
          </p:nvPr>
        </p:nvSpPr>
        <p:spPr>
          <a:xfrm>
            <a:off x="482599" y="1425678"/>
            <a:ext cx="51308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3" name="Google Shape;773;p71"/>
          <p:cNvSpPr txBox="1">
            <a:spLocks noGrp="1"/>
          </p:cNvSpPr>
          <p:nvPr>
            <p:ph type="body" idx="1"/>
          </p:nvPr>
        </p:nvSpPr>
        <p:spPr>
          <a:xfrm>
            <a:off x="482599" y="5221786"/>
            <a:ext cx="51308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774" name="Google Shape;774;p71"/>
          <p:cNvSpPr txBox="1">
            <a:spLocks noGrp="1"/>
          </p:cNvSpPr>
          <p:nvPr>
            <p:ph type="body" idx="3"/>
          </p:nvPr>
        </p:nvSpPr>
        <p:spPr>
          <a:xfrm>
            <a:off x="482599" y="4754538"/>
            <a:ext cx="51308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5" name="Google Shape;775;p71"/>
          <p:cNvSpPr>
            <a:spLocks noGrp="1"/>
          </p:cNvSpPr>
          <p:nvPr>
            <p:ph type="chart" idx="4"/>
          </p:nvPr>
        </p:nvSpPr>
        <p:spPr>
          <a:xfrm>
            <a:off x="6578599" y="1425678"/>
            <a:ext cx="51308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6" name="Google Shape;776;p71"/>
          <p:cNvSpPr txBox="1">
            <a:spLocks noGrp="1"/>
          </p:cNvSpPr>
          <p:nvPr>
            <p:ph type="body" idx="5"/>
          </p:nvPr>
        </p:nvSpPr>
        <p:spPr>
          <a:xfrm>
            <a:off x="6578599" y="5221786"/>
            <a:ext cx="51308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777" name="Google Shape;777;p71"/>
          <p:cNvSpPr txBox="1">
            <a:spLocks noGrp="1"/>
          </p:cNvSpPr>
          <p:nvPr>
            <p:ph type="body" idx="6"/>
          </p:nvPr>
        </p:nvSpPr>
        <p:spPr>
          <a:xfrm>
            <a:off x="6578600" y="4754538"/>
            <a:ext cx="51308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78" name="Google Shape;778;p7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779" name="Google Shape;779;p7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7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7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7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7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62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3172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4">
  <p:cSld name="chart 4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7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7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7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8" name="Google Shape;788;p7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9" name="Google Shape;789;p7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0" name="Google Shape;790;p72"/>
          <p:cNvSpPr>
            <a:spLocks noGrp="1"/>
          </p:cNvSpPr>
          <p:nvPr>
            <p:ph type="chart" idx="2"/>
          </p:nvPr>
        </p:nvSpPr>
        <p:spPr>
          <a:xfrm>
            <a:off x="482599" y="1425678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1" name="Google Shape;791;p72"/>
          <p:cNvSpPr txBox="1">
            <a:spLocks noGrp="1"/>
          </p:cNvSpPr>
          <p:nvPr>
            <p:ph type="body" idx="1"/>
          </p:nvPr>
        </p:nvSpPr>
        <p:spPr>
          <a:xfrm>
            <a:off x="482599" y="5221786"/>
            <a:ext cx="35560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792" name="Google Shape;792;p72"/>
          <p:cNvSpPr txBox="1">
            <a:spLocks noGrp="1"/>
          </p:cNvSpPr>
          <p:nvPr>
            <p:ph type="body" idx="3"/>
          </p:nvPr>
        </p:nvSpPr>
        <p:spPr>
          <a:xfrm>
            <a:off x="482599" y="4754538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3" name="Google Shape;793;p72"/>
          <p:cNvSpPr>
            <a:spLocks noGrp="1"/>
          </p:cNvSpPr>
          <p:nvPr>
            <p:ph type="chart" idx="4"/>
          </p:nvPr>
        </p:nvSpPr>
        <p:spPr>
          <a:xfrm>
            <a:off x="4318000" y="1425678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4" name="Google Shape;794;p72"/>
          <p:cNvSpPr txBox="1">
            <a:spLocks noGrp="1"/>
          </p:cNvSpPr>
          <p:nvPr>
            <p:ph type="body" idx="5"/>
          </p:nvPr>
        </p:nvSpPr>
        <p:spPr>
          <a:xfrm>
            <a:off x="4318000" y="5221786"/>
            <a:ext cx="35560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795" name="Google Shape;795;p72"/>
          <p:cNvSpPr txBox="1">
            <a:spLocks noGrp="1"/>
          </p:cNvSpPr>
          <p:nvPr>
            <p:ph type="body" idx="6"/>
          </p:nvPr>
        </p:nvSpPr>
        <p:spPr>
          <a:xfrm>
            <a:off x="4318000" y="4754538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6" name="Google Shape;796;p72"/>
          <p:cNvSpPr>
            <a:spLocks noGrp="1"/>
          </p:cNvSpPr>
          <p:nvPr>
            <p:ph type="chart" idx="7"/>
          </p:nvPr>
        </p:nvSpPr>
        <p:spPr>
          <a:xfrm>
            <a:off x="8153400" y="1425678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7" name="Google Shape;797;p72"/>
          <p:cNvSpPr txBox="1">
            <a:spLocks noGrp="1"/>
          </p:cNvSpPr>
          <p:nvPr>
            <p:ph type="body" idx="8"/>
          </p:nvPr>
        </p:nvSpPr>
        <p:spPr>
          <a:xfrm>
            <a:off x="8153400" y="5221786"/>
            <a:ext cx="35560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798" name="Google Shape;798;p72"/>
          <p:cNvSpPr txBox="1">
            <a:spLocks noGrp="1"/>
          </p:cNvSpPr>
          <p:nvPr>
            <p:ph type="body" idx="9"/>
          </p:nvPr>
        </p:nvSpPr>
        <p:spPr>
          <a:xfrm>
            <a:off x="8153400" y="4754538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99" name="Google Shape;799;p7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800" name="Google Shape;800;p7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7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7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7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7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794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5">
  <p:cSld name="chart 5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7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7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7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9" name="Google Shape;809;p7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0" name="Google Shape;810;p7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1" name="Google Shape;811;p73"/>
          <p:cNvSpPr>
            <a:spLocks noGrp="1"/>
          </p:cNvSpPr>
          <p:nvPr>
            <p:ph type="chart" idx="2"/>
          </p:nvPr>
        </p:nvSpPr>
        <p:spPr>
          <a:xfrm>
            <a:off x="482599" y="1406667"/>
            <a:ext cx="26416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2" name="Google Shape;812;p73"/>
          <p:cNvSpPr txBox="1">
            <a:spLocks noGrp="1"/>
          </p:cNvSpPr>
          <p:nvPr>
            <p:ph type="body" idx="1"/>
          </p:nvPr>
        </p:nvSpPr>
        <p:spPr>
          <a:xfrm>
            <a:off x="482599" y="5053307"/>
            <a:ext cx="2641601" cy="113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813" name="Google Shape;813;p73"/>
          <p:cNvSpPr txBox="1">
            <a:spLocks noGrp="1"/>
          </p:cNvSpPr>
          <p:nvPr>
            <p:ph type="body" idx="3"/>
          </p:nvPr>
        </p:nvSpPr>
        <p:spPr>
          <a:xfrm>
            <a:off x="482599" y="4692664"/>
            <a:ext cx="2641600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None/>
              <a:defRPr sz="18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4" name="Google Shape;814;p73"/>
          <p:cNvSpPr>
            <a:spLocks noGrp="1"/>
          </p:cNvSpPr>
          <p:nvPr>
            <p:ph type="chart" idx="4"/>
          </p:nvPr>
        </p:nvSpPr>
        <p:spPr>
          <a:xfrm>
            <a:off x="3344333" y="1425678"/>
            <a:ext cx="26416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5" name="Google Shape;815;p73"/>
          <p:cNvSpPr txBox="1">
            <a:spLocks noGrp="1"/>
          </p:cNvSpPr>
          <p:nvPr>
            <p:ph type="body" idx="5"/>
          </p:nvPr>
        </p:nvSpPr>
        <p:spPr>
          <a:xfrm>
            <a:off x="3344333" y="5072318"/>
            <a:ext cx="2641601" cy="113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816" name="Google Shape;816;p73"/>
          <p:cNvSpPr txBox="1">
            <a:spLocks noGrp="1"/>
          </p:cNvSpPr>
          <p:nvPr>
            <p:ph type="body" idx="6"/>
          </p:nvPr>
        </p:nvSpPr>
        <p:spPr>
          <a:xfrm>
            <a:off x="3344334" y="4711675"/>
            <a:ext cx="2641600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None/>
              <a:defRPr sz="18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7" name="Google Shape;817;p73"/>
          <p:cNvSpPr>
            <a:spLocks noGrp="1"/>
          </p:cNvSpPr>
          <p:nvPr>
            <p:ph type="chart" idx="7"/>
          </p:nvPr>
        </p:nvSpPr>
        <p:spPr>
          <a:xfrm>
            <a:off x="6206067" y="1425678"/>
            <a:ext cx="26416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8" name="Google Shape;818;p73"/>
          <p:cNvSpPr txBox="1">
            <a:spLocks noGrp="1"/>
          </p:cNvSpPr>
          <p:nvPr>
            <p:ph type="body" idx="8"/>
          </p:nvPr>
        </p:nvSpPr>
        <p:spPr>
          <a:xfrm>
            <a:off x="6206067" y="5072318"/>
            <a:ext cx="2641601" cy="113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819" name="Google Shape;819;p73"/>
          <p:cNvSpPr txBox="1">
            <a:spLocks noGrp="1"/>
          </p:cNvSpPr>
          <p:nvPr>
            <p:ph type="body" idx="9"/>
          </p:nvPr>
        </p:nvSpPr>
        <p:spPr>
          <a:xfrm>
            <a:off x="6206067" y="4711675"/>
            <a:ext cx="2641600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None/>
              <a:defRPr sz="18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0" name="Google Shape;820;p73"/>
          <p:cNvSpPr>
            <a:spLocks noGrp="1"/>
          </p:cNvSpPr>
          <p:nvPr>
            <p:ph type="chart" idx="13"/>
          </p:nvPr>
        </p:nvSpPr>
        <p:spPr>
          <a:xfrm>
            <a:off x="9067800" y="1425678"/>
            <a:ext cx="26416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1" name="Google Shape;821;p73"/>
          <p:cNvSpPr txBox="1">
            <a:spLocks noGrp="1"/>
          </p:cNvSpPr>
          <p:nvPr>
            <p:ph type="body" idx="14"/>
          </p:nvPr>
        </p:nvSpPr>
        <p:spPr>
          <a:xfrm>
            <a:off x="9067800" y="5072318"/>
            <a:ext cx="2641601" cy="113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822" name="Google Shape;822;p73"/>
          <p:cNvSpPr txBox="1">
            <a:spLocks noGrp="1"/>
          </p:cNvSpPr>
          <p:nvPr>
            <p:ph type="body" idx="15"/>
          </p:nvPr>
        </p:nvSpPr>
        <p:spPr>
          <a:xfrm>
            <a:off x="9067801" y="4711675"/>
            <a:ext cx="2641600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None/>
              <a:defRPr sz="18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23" name="Google Shape;823;p7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824" name="Google Shape;824;p7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7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7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7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7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9686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6">
  <p:cSld name="chart 6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7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7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7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3" name="Google Shape;833;p7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4" name="Google Shape;834;p7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5" name="Google Shape;835;p74"/>
          <p:cNvSpPr>
            <a:spLocks noGrp="1"/>
          </p:cNvSpPr>
          <p:nvPr>
            <p:ph type="chart" idx="2"/>
          </p:nvPr>
        </p:nvSpPr>
        <p:spPr>
          <a:xfrm>
            <a:off x="5905500" y="2360118"/>
            <a:ext cx="5803900" cy="369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6" name="Google Shape;836;p74"/>
          <p:cNvSpPr txBox="1">
            <a:spLocks noGrp="1"/>
          </p:cNvSpPr>
          <p:nvPr>
            <p:ph type="body" idx="1"/>
          </p:nvPr>
        </p:nvSpPr>
        <p:spPr>
          <a:xfrm>
            <a:off x="482600" y="4254499"/>
            <a:ext cx="4572000" cy="180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Font typeface="Arial"/>
              <a:buChar char="•"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837" name="Google Shape;837;p74"/>
          <p:cNvSpPr txBox="1">
            <a:spLocks noGrp="1"/>
          </p:cNvSpPr>
          <p:nvPr>
            <p:ph type="body" idx="3"/>
          </p:nvPr>
        </p:nvSpPr>
        <p:spPr>
          <a:xfrm>
            <a:off x="5905500" y="1689557"/>
            <a:ext cx="5803900" cy="666924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8" name="Google Shape;838;p74"/>
          <p:cNvSpPr>
            <a:spLocks noGrp="1"/>
          </p:cNvSpPr>
          <p:nvPr>
            <p:ph type="chart" idx="4"/>
          </p:nvPr>
        </p:nvSpPr>
        <p:spPr>
          <a:xfrm>
            <a:off x="482600" y="2360117"/>
            <a:ext cx="4572000" cy="176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9" name="Google Shape;839;p74"/>
          <p:cNvSpPr txBox="1">
            <a:spLocks noGrp="1"/>
          </p:cNvSpPr>
          <p:nvPr>
            <p:ph type="body" idx="5"/>
          </p:nvPr>
        </p:nvSpPr>
        <p:spPr>
          <a:xfrm>
            <a:off x="482600" y="1689557"/>
            <a:ext cx="4572000" cy="666924"/>
          </a:xfrm>
          <a:prstGeom prst="rect">
            <a:avLst/>
          </a:prstGeom>
          <a:solidFill>
            <a:srgbClr val="E7EAEC"/>
          </a:solidFill>
          <a:ln w="9525" cap="flat" cmpd="sng">
            <a:solidFill>
              <a:srgbClr val="E7EA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40" name="Google Shape;840;p7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841" name="Google Shape;841;p7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7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7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7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7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695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7">
  <p:cSld name="chart 7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7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7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7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0" name="Google Shape;850;p7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1" name="Google Shape;851;p7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2" name="Google Shape;852;p75"/>
          <p:cNvSpPr txBox="1">
            <a:spLocks noGrp="1"/>
          </p:cNvSpPr>
          <p:nvPr>
            <p:ph type="body" idx="1"/>
          </p:nvPr>
        </p:nvSpPr>
        <p:spPr>
          <a:xfrm>
            <a:off x="482600" y="4254499"/>
            <a:ext cx="5143500" cy="180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Font typeface="Arial"/>
              <a:buChar char="•"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853" name="Google Shape;853;p75"/>
          <p:cNvSpPr>
            <a:spLocks noGrp="1"/>
          </p:cNvSpPr>
          <p:nvPr>
            <p:ph type="chart" idx="2"/>
          </p:nvPr>
        </p:nvSpPr>
        <p:spPr>
          <a:xfrm>
            <a:off x="482600" y="2360117"/>
            <a:ext cx="5143500" cy="1767381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4" name="Google Shape;854;p75"/>
          <p:cNvSpPr txBox="1">
            <a:spLocks noGrp="1"/>
          </p:cNvSpPr>
          <p:nvPr>
            <p:ph type="body" idx="3"/>
          </p:nvPr>
        </p:nvSpPr>
        <p:spPr>
          <a:xfrm>
            <a:off x="482600" y="1689557"/>
            <a:ext cx="5143500" cy="666924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5" name="Google Shape;855;p75"/>
          <p:cNvSpPr txBox="1">
            <a:spLocks noGrp="1"/>
          </p:cNvSpPr>
          <p:nvPr>
            <p:ph type="body" idx="4"/>
          </p:nvPr>
        </p:nvSpPr>
        <p:spPr>
          <a:xfrm>
            <a:off x="6565901" y="4254499"/>
            <a:ext cx="5143500" cy="180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Font typeface="Arial"/>
              <a:buChar char="•"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856" name="Google Shape;856;p75"/>
          <p:cNvSpPr>
            <a:spLocks noGrp="1"/>
          </p:cNvSpPr>
          <p:nvPr>
            <p:ph type="chart" idx="5"/>
          </p:nvPr>
        </p:nvSpPr>
        <p:spPr>
          <a:xfrm>
            <a:off x="6565901" y="2360117"/>
            <a:ext cx="5143500" cy="1767381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7" name="Google Shape;857;p75"/>
          <p:cNvSpPr txBox="1">
            <a:spLocks noGrp="1"/>
          </p:cNvSpPr>
          <p:nvPr>
            <p:ph type="body" idx="6"/>
          </p:nvPr>
        </p:nvSpPr>
        <p:spPr>
          <a:xfrm>
            <a:off x="6565901" y="1689557"/>
            <a:ext cx="5143500" cy="666924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58" name="Google Shape;858;p7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859" name="Google Shape;859;p7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7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7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7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7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575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8">
  <p:cSld name="chart 8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7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7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7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8" name="Google Shape;868;p7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9" name="Google Shape;869;p7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0" name="Google Shape;870;p76"/>
          <p:cNvSpPr>
            <a:spLocks noGrp="1"/>
          </p:cNvSpPr>
          <p:nvPr>
            <p:ph type="chart" idx="2"/>
          </p:nvPr>
        </p:nvSpPr>
        <p:spPr>
          <a:xfrm>
            <a:off x="482600" y="1918165"/>
            <a:ext cx="5143500" cy="1767381"/>
          </a:xfrm>
          <a:prstGeom prst="rect">
            <a:avLst/>
          </a:prstGeom>
          <a:solidFill>
            <a:schemeClr val="accent1">
              <a:alpha val="29803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1" name="Google Shape;871;p76"/>
          <p:cNvSpPr txBox="1">
            <a:spLocks noGrp="1"/>
          </p:cNvSpPr>
          <p:nvPr>
            <p:ph type="body" idx="1"/>
          </p:nvPr>
        </p:nvSpPr>
        <p:spPr>
          <a:xfrm>
            <a:off x="482600" y="1419645"/>
            <a:ext cx="5143500" cy="49873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2" name="Google Shape;872;p76"/>
          <p:cNvSpPr>
            <a:spLocks noGrp="1"/>
          </p:cNvSpPr>
          <p:nvPr>
            <p:ph type="chart" idx="3"/>
          </p:nvPr>
        </p:nvSpPr>
        <p:spPr>
          <a:xfrm>
            <a:off x="6565901" y="1918165"/>
            <a:ext cx="5143500" cy="1767381"/>
          </a:xfrm>
          <a:prstGeom prst="rect">
            <a:avLst/>
          </a:prstGeom>
          <a:solidFill>
            <a:schemeClr val="accent4">
              <a:alpha val="29803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3" name="Google Shape;873;p76"/>
          <p:cNvSpPr txBox="1">
            <a:spLocks noGrp="1"/>
          </p:cNvSpPr>
          <p:nvPr>
            <p:ph type="body" idx="4"/>
          </p:nvPr>
        </p:nvSpPr>
        <p:spPr>
          <a:xfrm>
            <a:off x="6565901" y="1419645"/>
            <a:ext cx="5143500" cy="49873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4" name="Google Shape;874;p76"/>
          <p:cNvSpPr>
            <a:spLocks noGrp="1"/>
          </p:cNvSpPr>
          <p:nvPr>
            <p:ph type="chart" idx="5"/>
          </p:nvPr>
        </p:nvSpPr>
        <p:spPr>
          <a:xfrm>
            <a:off x="482600" y="4438382"/>
            <a:ext cx="5143500" cy="1767381"/>
          </a:xfrm>
          <a:prstGeom prst="rect">
            <a:avLst/>
          </a:prstGeom>
          <a:solidFill>
            <a:schemeClr val="accent3">
              <a:alpha val="29803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5" name="Google Shape;875;p76"/>
          <p:cNvSpPr txBox="1">
            <a:spLocks noGrp="1"/>
          </p:cNvSpPr>
          <p:nvPr>
            <p:ph type="body" idx="6"/>
          </p:nvPr>
        </p:nvSpPr>
        <p:spPr>
          <a:xfrm>
            <a:off x="482600" y="3939862"/>
            <a:ext cx="5143500" cy="498733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6" name="Google Shape;876;p76"/>
          <p:cNvSpPr>
            <a:spLocks noGrp="1"/>
          </p:cNvSpPr>
          <p:nvPr>
            <p:ph type="chart" idx="7"/>
          </p:nvPr>
        </p:nvSpPr>
        <p:spPr>
          <a:xfrm>
            <a:off x="6565901" y="4438382"/>
            <a:ext cx="5143500" cy="1767381"/>
          </a:xfrm>
          <a:prstGeom prst="rect">
            <a:avLst/>
          </a:prstGeom>
          <a:solidFill>
            <a:schemeClr val="accent5">
              <a:alpha val="29803"/>
            </a:scheme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7" name="Google Shape;877;p76"/>
          <p:cNvSpPr txBox="1">
            <a:spLocks noGrp="1"/>
          </p:cNvSpPr>
          <p:nvPr>
            <p:ph type="body" idx="8"/>
          </p:nvPr>
        </p:nvSpPr>
        <p:spPr>
          <a:xfrm>
            <a:off x="6565901" y="3939862"/>
            <a:ext cx="5143500" cy="49873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78" name="Google Shape;878;p7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879" name="Google Shape;879;p7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7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7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7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7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2626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9">
  <p:cSld name="chart 9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7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7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7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8" name="Google Shape;888;p7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9" name="Google Shape;889;p7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0" name="Google Shape;890;p77"/>
          <p:cNvSpPr>
            <a:spLocks noGrp="1"/>
          </p:cNvSpPr>
          <p:nvPr>
            <p:ph type="chart" idx="2"/>
          </p:nvPr>
        </p:nvSpPr>
        <p:spPr>
          <a:xfrm>
            <a:off x="482600" y="1918165"/>
            <a:ext cx="5143500" cy="1767381"/>
          </a:xfrm>
          <a:prstGeom prst="rect">
            <a:avLst/>
          </a:prstGeom>
          <a:solidFill>
            <a:schemeClr val="accent1">
              <a:alpha val="29803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1" name="Google Shape;891;p77"/>
          <p:cNvSpPr txBox="1">
            <a:spLocks noGrp="1"/>
          </p:cNvSpPr>
          <p:nvPr>
            <p:ph type="body" idx="1"/>
          </p:nvPr>
        </p:nvSpPr>
        <p:spPr>
          <a:xfrm>
            <a:off x="985520" y="1419645"/>
            <a:ext cx="4640580" cy="49873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2" name="Google Shape;892;p77"/>
          <p:cNvSpPr>
            <a:spLocks noGrp="1"/>
          </p:cNvSpPr>
          <p:nvPr>
            <p:ph type="chart" idx="3"/>
          </p:nvPr>
        </p:nvSpPr>
        <p:spPr>
          <a:xfrm>
            <a:off x="6565901" y="1918165"/>
            <a:ext cx="5143500" cy="1767381"/>
          </a:xfrm>
          <a:prstGeom prst="rect">
            <a:avLst/>
          </a:prstGeom>
          <a:solidFill>
            <a:schemeClr val="accent4">
              <a:alpha val="29803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3" name="Google Shape;893;p77"/>
          <p:cNvSpPr txBox="1">
            <a:spLocks noGrp="1"/>
          </p:cNvSpPr>
          <p:nvPr>
            <p:ph type="body" idx="4"/>
          </p:nvPr>
        </p:nvSpPr>
        <p:spPr>
          <a:xfrm>
            <a:off x="7068821" y="1419645"/>
            <a:ext cx="4640580" cy="49873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4" name="Google Shape;894;p77"/>
          <p:cNvSpPr>
            <a:spLocks noGrp="1"/>
          </p:cNvSpPr>
          <p:nvPr>
            <p:ph type="chart" idx="5"/>
          </p:nvPr>
        </p:nvSpPr>
        <p:spPr>
          <a:xfrm>
            <a:off x="482600" y="4438382"/>
            <a:ext cx="5143500" cy="1767381"/>
          </a:xfrm>
          <a:prstGeom prst="rect">
            <a:avLst/>
          </a:prstGeom>
          <a:solidFill>
            <a:schemeClr val="accent3">
              <a:alpha val="29803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5" name="Google Shape;895;p77"/>
          <p:cNvSpPr txBox="1">
            <a:spLocks noGrp="1"/>
          </p:cNvSpPr>
          <p:nvPr>
            <p:ph type="body" idx="6"/>
          </p:nvPr>
        </p:nvSpPr>
        <p:spPr>
          <a:xfrm>
            <a:off x="985520" y="3939862"/>
            <a:ext cx="4640580" cy="498733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6" name="Google Shape;896;p77"/>
          <p:cNvSpPr>
            <a:spLocks noGrp="1"/>
          </p:cNvSpPr>
          <p:nvPr>
            <p:ph type="chart" idx="7"/>
          </p:nvPr>
        </p:nvSpPr>
        <p:spPr>
          <a:xfrm>
            <a:off x="6565901" y="4438382"/>
            <a:ext cx="5143500" cy="1767381"/>
          </a:xfrm>
          <a:prstGeom prst="rect">
            <a:avLst/>
          </a:prstGeom>
          <a:solidFill>
            <a:schemeClr val="accent5">
              <a:alpha val="29803"/>
            </a:scheme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7" name="Google Shape;897;p77"/>
          <p:cNvSpPr txBox="1">
            <a:spLocks noGrp="1"/>
          </p:cNvSpPr>
          <p:nvPr>
            <p:ph type="body" idx="8"/>
          </p:nvPr>
        </p:nvSpPr>
        <p:spPr>
          <a:xfrm>
            <a:off x="7068821" y="3939862"/>
            <a:ext cx="4640580" cy="49873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8" name="Google Shape;898;p77"/>
          <p:cNvSpPr txBox="1">
            <a:spLocks noGrp="1"/>
          </p:cNvSpPr>
          <p:nvPr>
            <p:ph type="body" idx="9"/>
          </p:nvPr>
        </p:nvSpPr>
        <p:spPr>
          <a:xfrm>
            <a:off x="482600" y="1419645"/>
            <a:ext cx="502920" cy="498733"/>
          </a:xfrm>
          <a:prstGeom prst="rect">
            <a:avLst/>
          </a:prstGeom>
          <a:solidFill>
            <a:srgbClr val="006F9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9" name="Google Shape;899;p77"/>
          <p:cNvSpPr txBox="1">
            <a:spLocks noGrp="1"/>
          </p:cNvSpPr>
          <p:nvPr>
            <p:ph type="body" idx="13"/>
          </p:nvPr>
        </p:nvSpPr>
        <p:spPr>
          <a:xfrm>
            <a:off x="482600" y="3939862"/>
            <a:ext cx="502920" cy="498733"/>
          </a:xfrm>
          <a:prstGeom prst="rect">
            <a:avLst/>
          </a:prstGeom>
          <a:solidFill>
            <a:srgbClr val="D4530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0" name="Google Shape;900;p77"/>
          <p:cNvSpPr txBox="1">
            <a:spLocks noGrp="1"/>
          </p:cNvSpPr>
          <p:nvPr>
            <p:ph type="body" idx="14"/>
          </p:nvPr>
        </p:nvSpPr>
        <p:spPr>
          <a:xfrm>
            <a:off x="6565901" y="1419645"/>
            <a:ext cx="502920" cy="498733"/>
          </a:xfrm>
          <a:prstGeom prst="rect">
            <a:avLst/>
          </a:prstGeom>
          <a:solidFill>
            <a:srgbClr val="5C851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1" name="Google Shape;901;p77"/>
          <p:cNvSpPr txBox="1">
            <a:spLocks noGrp="1"/>
          </p:cNvSpPr>
          <p:nvPr>
            <p:ph type="body" idx="15"/>
          </p:nvPr>
        </p:nvSpPr>
        <p:spPr>
          <a:xfrm>
            <a:off x="6565901" y="3939862"/>
            <a:ext cx="502920" cy="498733"/>
          </a:xfrm>
          <a:prstGeom prst="rect">
            <a:avLst/>
          </a:prstGeom>
          <a:solidFill>
            <a:srgbClr val="603A5E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02" name="Google Shape;902;p7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03" name="Google Shape;903;p7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7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7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7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7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312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0">
  <p:cSld name="chart 10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7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7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7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2" name="Google Shape;912;p7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3" name="Google Shape;913;p78"/>
          <p:cNvSpPr>
            <a:spLocks noGrp="1"/>
          </p:cNvSpPr>
          <p:nvPr>
            <p:ph type="chart" idx="2"/>
          </p:nvPr>
        </p:nvSpPr>
        <p:spPr>
          <a:xfrm>
            <a:off x="482600" y="1918165"/>
            <a:ext cx="5143500" cy="1767381"/>
          </a:xfrm>
          <a:prstGeom prst="rect">
            <a:avLst/>
          </a:prstGeom>
          <a:solidFill>
            <a:schemeClr val="accent1">
              <a:alpha val="29803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4" name="Google Shape;914;p78"/>
          <p:cNvSpPr txBox="1">
            <a:spLocks noGrp="1"/>
          </p:cNvSpPr>
          <p:nvPr>
            <p:ph type="body" idx="1"/>
          </p:nvPr>
        </p:nvSpPr>
        <p:spPr>
          <a:xfrm>
            <a:off x="482600" y="1419645"/>
            <a:ext cx="5143500" cy="49873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5" name="Google Shape;915;p78"/>
          <p:cNvSpPr>
            <a:spLocks noGrp="1"/>
          </p:cNvSpPr>
          <p:nvPr>
            <p:ph type="chart" idx="3"/>
          </p:nvPr>
        </p:nvSpPr>
        <p:spPr>
          <a:xfrm>
            <a:off x="6565901" y="1918165"/>
            <a:ext cx="5143500" cy="1767381"/>
          </a:xfrm>
          <a:prstGeom prst="rect">
            <a:avLst/>
          </a:prstGeom>
          <a:solidFill>
            <a:schemeClr val="accent4">
              <a:alpha val="29803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6" name="Google Shape;916;p78"/>
          <p:cNvSpPr txBox="1">
            <a:spLocks noGrp="1"/>
          </p:cNvSpPr>
          <p:nvPr>
            <p:ph type="body" idx="4"/>
          </p:nvPr>
        </p:nvSpPr>
        <p:spPr>
          <a:xfrm>
            <a:off x="6565901" y="1419645"/>
            <a:ext cx="5143500" cy="49873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7" name="Google Shape;917;p78"/>
          <p:cNvSpPr>
            <a:spLocks noGrp="1"/>
          </p:cNvSpPr>
          <p:nvPr>
            <p:ph type="chart" idx="5"/>
          </p:nvPr>
        </p:nvSpPr>
        <p:spPr>
          <a:xfrm>
            <a:off x="482600" y="4450660"/>
            <a:ext cx="11226801" cy="1767381"/>
          </a:xfrm>
          <a:prstGeom prst="rect">
            <a:avLst/>
          </a:prstGeom>
          <a:solidFill>
            <a:schemeClr val="accent5">
              <a:alpha val="29803"/>
            </a:scheme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8" name="Google Shape;918;p78"/>
          <p:cNvSpPr txBox="1">
            <a:spLocks noGrp="1"/>
          </p:cNvSpPr>
          <p:nvPr>
            <p:ph type="body" idx="6"/>
          </p:nvPr>
        </p:nvSpPr>
        <p:spPr>
          <a:xfrm>
            <a:off x="482600" y="3952140"/>
            <a:ext cx="11226801" cy="49873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9" name="Google Shape;919;p7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20" name="Google Shape;920;p7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21" name="Google Shape;921;p7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7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7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7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7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590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1">
  <p:cSld name="chart 11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7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7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7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0" name="Google Shape;930;p7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1" name="Google Shape;931;p7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2" name="Google Shape;932;p79"/>
          <p:cNvSpPr>
            <a:spLocks noGrp="1"/>
          </p:cNvSpPr>
          <p:nvPr>
            <p:ph type="chart" idx="2"/>
          </p:nvPr>
        </p:nvSpPr>
        <p:spPr>
          <a:xfrm>
            <a:off x="482600" y="1918165"/>
            <a:ext cx="3568699" cy="1767381"/>
          </a:xfrm>
          <a:prstGeom prst="rect">
            <a:avLst/>
          </a:prstGeom>
          <a:solidFill>
            <a:schemeClr val="accent1">
              <a:alpha val="29803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3" name="Google Shape;933;p79"/>
          <p:cNvSpPr txBox="1">
            <a:spLocks noGrp="1"/>
          </p:cNvSpPr>
          <p:nvPr>
            <p:ph type="body" idx="1"/>
          </p:nvPr>
        </p:nvSpPr>
        <p:spPr>
          <a:xfrm>
            <a:off x="482600" y="1419645"/>
            <a:ext cx="3568699" cy="49873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4" name="Google Shape;934;p79"/>
          <p:cNvSpPr>
            <a:spLocks noGrp="1"/>
          </p:cNvSpPr>
          <p:nvPr>
            <p:ph type="chart" idx="3"/>
          </p:nvPr>
        </p:nvSpPr>
        <p:spPr>
          <a:xfrm>
            <a:off x="4311651" y="1918165"/>
            <a:ext cx="3568699" cy="1767381"/>
          </a:xfrm>
          <a:prstGeom prst="rect">
            <a:avLst/>
          </a:prstGeom>
          <a:solidFill>
            <a:schemeClr val="accent4">
              <a:alpha val="29803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5" name="Google Shape;935;p79"/>
          <p:cNvSpPr txBox="1">
            <a:spLocks noGrp="1"/>
          </p:cNvSpPr>
          <p:nvPr>
            <p:ph type="body" idx="4"/>
          </p:nvPr>
        </p:nvSpPr>
        <p:spPr>
          <a:xfrm>
            <a:off x="4311651" y="1419645"/>
            <a:ext cx="3568699" cy="49873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6" name="Google Shape;936;p79"/>
          <p:cNvSpPr>
            <a:spLocks noGrp="1"/>
          </p:cNvSpPr>
          <p:nvPr>
            <p:ph type="chart" idx="5"/>
          </p:nvPr>
        </p:nvSpPr>
        <p:spPr>
          <a:xfrm>
            <a:off x="482600" y="4438382"/>
            <a:ext cx="3568699" cy="1767381"/>
          </a:xfrm>
          <a:prstGeom prst="rect">
            <a:avLst/>
          </a:prstGeom>
          <a:solidFill>
            <a:schemeClr val="accent3">
              <a:alpha val="29803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7" name="Google Shape;937;p79"/>
          <p:cNvSpPr txBox="1">
            <a:spLocks noGrp="1"/>
          </p:cNvSpPr>
          <p:nvPr>
            <p:ph type="body" idx="6"/>
          </p:nvPr>
        </p:nvSpPr>
        <p:spPr>
          <a:xfrm>
            <a:off x="482600" y="3939862"/>
            <a:ext cx="3568699" cy="498733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8" name="Google Shape;938;p79"/>
          <p:cNvSpPr>
            <a:spLocks noGrp="1"/>
          </p:cNvSpPr>
          <p:nvPr>
            <p:ph type="chart" idx="7"/>
          </p:nvPr>
        </p:nvSpPr>
        <p:spPr>
          <a:xfrm>
            <a:off x="4311651" y="4438382"/>
            <a:ext cx="3568699" cy="1767381"/>
          </a:xfrm>
          <a:prstGeom prst="rect">
            <a:avLst/>
          </a:prstGeom>
          <a:solidFill>
            <a:schemeClr val="accent5">
              <a:alpha val="29803"/>
            </a:scheme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9" name="Google Shape;939;p79"/>
          <p:cNvSpPr txBox="1">
            <a:spLocks noGrp="1"/>
          </p:cNvSpPr>
          <p:nvPr>
            <p:ph type="body" idx="8"/>
          </p:nvPr>
        </p:nvSpPr>
        <p:spPr>
          <a:xfrm>
            <a:off x="4311651" y="3939862"/>
            <a:ext cx="3568699" cy="49873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0" name="Google Shape;940;p79"/>
          <p:cNvSpPr>
            <a:spLocks noGrp="1"/>
          </p:cNvSpPr>
          <p:nvPr>
            <p:ph type="chart" idx="9"/>
          </p:nvPr>
        </p:nvSpPr>
        <p:spPr>
          <a:xfrm>
            <a:off x="8140702" y="1918165"/>
            <a:ext cx="3568699" cy="1767381"/>
          </a:xfrm>
          <a:prstGeom prst="rect">
            <a:avLst/>
          </a:prstGeom>
          <a:solidFill>
            <a:schemeClr val="accent2">
              <a:alpha val="29803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1" name="Google Shape;941;p79"/>
          <p:cNvSpPr txBox="1">
            <a:spLocks noGrp="1"/>
          </p:cNvSpPr>
          <p:nvPr>
            <p:ph type="body" idx="13"/>
          </p:nvPr>
        </p:nvSpPr>
        <p:spPr>
          <a:xfrm>
            <a:off x="8140702" y="1419645"/>
            <a:ext cx="3568699" cy="49873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2" name="Google Shape;942;p79"/>
          <p:cNvSpPr>
            <a:spLocks noGrp="1"/>
          </p:cNvSpPr>
          <p:nvPr>
            <p:ph type="chart" idx="14"/>
          </p:nvPr>
        </p:nvSpPr>
        <p:spPr>
          <a:xfrm>
            <a:off x="8140702" y="4438382"/>
            <a:ext cx="3568699" cy="1767381"/>
          </a:xfrm>
          <a:prstGeom prst="rect">
            <a:avLst/>
          </a:prstGeom>
          <a:solidFill>
            <a:schemeClr val="accent6">
              <a:alpha val="29803"/>
            </a:schemeClr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3" name="Google Shape;943;p79"/>
          <p:cNvSpPr txBox="1">
            <a:spLocks noGrp="1"/>
          </p:cNvSpPr>
          <p:nvPr>
            <p:ph type="body" idx="15"/>
          </p:nvPr>
        </p:nvSpPr>
        <p:spPr>
          <a:xfrm>
            <a:off x="8140702" y="3939862"/>
            <a:ext cx="3568699" cy="498733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44" name="Google Shape;944;p7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45" name="Google Shape;945;p7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7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7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7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7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649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3">
  <p:cSld name="chart 13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8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8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4" name="Google Shape;954;p8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5" name="Google Shape;955;p8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6" name="Google Shape;956;p80"/>
          <p:cNvSpPr>
            <a:spLocks noGrp="1"/>
          </p:cNvSpPr>
          <p:nvPr>
            <p:ph type="chart" idx="2"/>
          </p:nvPr>
        </p:nvSpPr>
        <p:spPr>
          <a:xfrm>
            <a:off x="482599" y="2443305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7" name="Google Shape;957;p80"/>
          <p:cNvSpPr txBox="1">
            <a:spLocks noGrp="1"/>
          </p:cNvSpPr>
          <p:nvPr>
            <p:ph type="body" idx="1"/>
          </p:nvPr>
        </p:nvSpPr>
        <p:spPr>
          <a:xfrm>
            <a:off x="482599" y="1999562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8" name="Google Shape;958;p80"/>
          <p:cNvSpPr>
            <a:spLocks noGrp="1"/>
          </p:cNvSpPr>
          <p:nvPr>
            <p:ph type="chart" idx="3"/>
          </p:nvPr>
        </p:nvSpPr>
        <p:spPr>
          <a:xfrm>
            <a:off x="4318000" y="2443305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9" name="Google Shape;959;p80"/>
          <p:cNvSpPr txBox="1">
            <a:spLocks noGrp="1"/>
          </p:cNvSpPr>
          <p:nvPr>
            <p:ph type="body" idx="4"/>
          </p:nvPr>
        </p:nvSpPr>
        <p:spPr>
          <a:xfrm>
            <a:off x="4318000" y="1999562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0" name="Google Shape;960;p80"/>
          <p:cNvSpPr>
            <a:spLocks noGrp="1"/>
          </p:cNvSpPr>
          <p:nvPr>
            <p:ph type="chart" idx="5"/>
          </p:nvPr>
        </p:nvSpPr>
        <p:spPr>
          <a:xfrm>
            <a:off x="8153400" y="2443305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1" name="Google Shape;961;p80"/>
          <p:cNvSpPr txBox="1">
            <a:spLocks noGrp="1"/>
          </p:cNvSpPr>
          <p:nvPr>
            <p:ph type="body" idx="6"/>
          </p:nvPr>
        </p:nvSpPr>
        <p:spPr>
          <a:xfrm>
            <a:off x="8153400" y="1999562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2" name="Google Shape;962;p80"/>
          <p:cNvSpPr txBox="1">
            <a:spLocks noGrp="1"/>
          </p:cNvSpPr>
          <p:nvPr>
            <p:ph type="body" idx="7"/>
          </p:nvPr>
        </p:nvSpPr>
        <p:spPr>
          <a:xfrm>
            <a:off x="1625598" y="3789698"/>
            <a:ext cx="127000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3" name="Google Shape;963;p80"/>
          <p:cNvSpPr txBox="1">
            <a:spLocks noGrp="1"/>
          </p:cNvSpPr>
          <p:nvPr>
            <p:ph type="body" idx="8"/>
          </p:nvPr>
        </p:nvSpPr>
        <p:spPr>
          <a:xfrm>
            <a:off x="5460999" y="3789698"/>
            <a:ext cx="127000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4" name="Google Shape;964;p80"/>
          <p:cNvSpPr txBox="1">
            <a:spLocks noGrp="1"/>
          </p:cNvSpPr>
          <p:nvPr>
            <p:ph type="body" idx="9"/>
          </p:nvPr>
        </p:nvSpPr>
        <p:spPr>
          <a:xfrm>
            <a:off x="9296399" y="3789698"/>
            <a:ext cx="127000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65" name="Google Shape;965;p8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66" name="Google Shape;966;p8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8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8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8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8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9711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and mockup">
  <p:cSld name="chart and mockup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81"/>
          <p:cNvGrpSpPr/>
          <p:nvPr/>
        </p:nvGrpSpPr>
        <p:grpSpPr>
          <a:xfrm>
            <a:off x="1036776" y="1717358"/>
            <a:ext cx="5059198" cy="4416742"/>
            <a:chOff x="3742268" y="2033349"/>
            <a:chExt cx="4296282" cy="3750707"/>
          </a:xfrm>
        </p:grpSpPr>
        <p:sp>
          <p:nvSpPr>
            <p:cNvPr id="973" name="Google Shape;973;p81"/>
            <p:cNvSpPr/>
            <p:nvPr/>
          </p:nvSpPr>
          <p:spPr>
            <a:xfrm>
              <a:off x="5156233" y="5716335"/>
              <a:ext cx="1464334" cy="67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solidFill>
              <a:srgbClr val="32373C">
                <a:alpha val="9803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81"/>
            <p:cNvSpPr/>
            <p:nvPr/>
          </p:nvSpPr>
          <p:spPr>
            <a:xfrm>
              <a:off x="5148520" y="5698509"/>
              <a:ext cx="1479760" cy="67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29803"/>
                  </a:srgbClr>
                </a:gs>
                <a:gs pos="17000">
                  <a:srgbClr val="000000">
                    <a:alpha val="29803"/>
                  </a:srgbClr>
                </a:gs>
                <a:gs pos="76000">
                  <a:srgbClr val="32373C">
                    <a:alpha val="80000"/>
                  </a:srgbClr>
                </a:gs>
                <a:gs pos="100000">
                  <a:srgbClr val="32373C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81"/>
            <p:cNvSpPr/>
            <p:nvPr/>
          </p:nvSpPr>
          <p:spPr>
            <a:xfrm>
              <a:off x="3742268" y="4635867"/>
              <a:ext cx="4296281" cy="4856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5382"/>
                  </a:moveTo>
                  <a:cubicBezTo>
                    <a:pt x="0" y="18816"/>
                    <a:pt x="315" y="21600"/>
                    <a:pt x="703" y="21600"/>
                  </a:cubicBezTo>
                  <a:lnTo>
                    <a:pt x="20897" y="21600"/>
                  </a:lnTo>
                  <a:cubicBezTo>
                    <a:pt x="21285" y="21600"/>
                    <a:pt x="21600" y="18816"/>
                    <a:pt x="21600" y="15382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382"/>
                    <a:pt x="0" y="15382"/>
                  </a:cubicBezTo>
                  <a:close/>
                </a:path>
              </a:pathLst>
            </a:custGeom>
            <a:gradFill>
              <a:gsLst>
                <a:gs pos="0">
                  <a:srgbClr val="C8CBCF"/>
                </a:gs>
                <a:gs pos="100000">
                  <a:srgbClr val="E7E7E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81"/>
            <p:cNvSpPr/>
            <p:nvPr/>
          </p:nvSpPr>
          <p:spPr>
            <a:xfrm>
              <a:off x="3742268" y="2033349"/>
              <a:ext cx="4296282" cy="260764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575" y="19911"/>
                  </a:moveTo>
                  <a:lnTo>
                    <a:pt x="1025" y="19911"/>
                  </a:lnTo>
                  <a:lnTo>
                    <a:pt x="1025" y="1737"/>
                  </a:lnTo>
                  <a:lnTo>
                    <a:pt x="20575" y="1737"/>
                  </a:lnTo>
                  <a:cubicBezTo>
                    <a:pt x="20575" y="1737"/>
                    <a:pt x="20575" y="19911"/>
                    <a:pt x="20575" y="19911"/>
                  </a:cubicBezTo>
                  <a:close/>
                  <a:moveTo>
                    <a:pt x="20897" y="0"/>
                  </a:moveTo>
                  <a:lnTo>
                    <a:pt x="703" y="0"/>
                  </a:lnTo>
                  <a:cubicBezTo>
                    <a:pt x="315" y="0"/>
                    <a:pt x="0" y="518"/>
                    <a:pt x="0" y="11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8"/>
                  </a:lnTo>
                  <a:cubicBezTo>
                    <a:pt x="21600" y="518"/>
                    <a:pt x="21285" y="0"/>
                    <a:pt x="20897" y="0"/>
                  </a:cubicBezTo>
                  <a:close/>
                </a:path>
              </a:pathLst>
            </a:custGeom>
            <a:gradFill>
              <a:gsLst>
                <a:gs pos="0">
                  <a:srgbClr val="32373C"/>
                </a:gs>
                <a:gs pos="6000">
                  <a:srgbClr val="32373C"/>
                </a:gs>
                <a:gs pos="62000">
                  <a:srgbClr val="000000"/>
                </a:gs>
                <a:gs pos="100000">
                  <a:srgbClr val="000000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81"/>
            <p:cNvSpPr/>
            <p:nvPr/>
          </p:nvSpPr>
          <p:spPr>
            <a:xfrm>
              <a:off x="5154883" y="5711236"/>
              <a:ext cx="1468712" cy="45147"/>
            </a:xfrm>
            <a:custGeom>
              <a:avLst/>
              <a:gdLst/>
              <a:ahLst/>
              <a:cxnLst/>
              <a:rect l="l" t="t" r="r" b="b"/>
              <a:pathLst>
                <a:path w="21516" h="21600" extrusionOk="0">
                  <a:moveTo>
                    <a:pt x="21512" y="0"/>
                  </a:moveTo>
                  <a:cubicBezTo>
                    <a:pt x="21499" y="3516"/>
                    <a:pt x="21438" y="9477"/>
                    <a:pt x="21185" y="12548"/>
                  </a:cubicBezTo>
                  <a:cubicBezTo>
                    <a:pt x="20811" y="17077"/>
                    <a:pt x="19488" y="18813"/>
                    <a:pt x="18603" y="18813"/>
                  </a:cubicBezTo>
                  <a:cubicBezTo>
                    <a:pt x="18082" y="18813"/>
                    <a:pt x="14899" y="18813"/>
                    <a:pt x="12368" y="18813"/>
                  </a:cubicBezTo>
                  <a:cubicBezTo>
                    <a:pt x="12368" y="18813"/>
                    <a:pt x="10917" y="18813"/>
                    <a:pt x="9148" y="18813"/>
                  </a:cubicBezTo>
                  <a:cubicBezTo>
                    <a:pt x="6617" y="18813"/>
                    <a:pt x="3434" y="18813"/>
                    <a:pt x="2913" y="18813"/>
                  </a:cubicBezTo>
                  <a:cubicBezTo>
                    <a:pt x="2028" y="18813"/>
                    <a:pt x="705" y="17077"/>
                    <a:pt x="331" y="12548"/>
                  </a:cubicBezTo>
                  <a:cubicBezTo>
                    <a:pt x="78" y="9477"/>
                    <a:pt x="17" y="3516"/>
                    <a:pt x="4" y="0"/>
                  </a:cubicBezTo>
                  <a:lnTo>
                    <a:pt x="2" y="0"/>
                  </a:lnTo>
                  <a:cubicBezTo>
                    <a:pt x="2" y="0"/>
                    <a:pt x="-42" y="10806"/>
                    <a:pt x="331" y="15335"/>
                  </a:cubicBezTo>
                  <a:cubicBezTo>
                    <a:pt x="705" y="19864"/>
                    <a:pt x="2028" y="21600"/>
                    <a:pt x="2913" y="21600"/>
                  </a:cubicBezTo>
                  <a:cubicBezTo>
                    <a:pt x="3434" y="21600"/>
                    <a:pt x="6617" y="21600"/>
                    <a:pt x="9148" y="21600"/>
                  </a:cubicBezTo>
                  <a:cubicBezTo>
                    <a:pt x="10917" y="21600"/>
                    <a:pt x="12368" y="21600"/>
                    <a:pt x="12368" y="21600"/>
                  </a:cubicBezTo>
                  <a:cubicBezTo>
                    <a:pt x="14899" y="21600"/>
                    <a:pt x="18082" y="21600"/>
                    <a:pt x="18603" y="21600"/>
                  </a:cubicBezTo>
                  <a:cubicBezTo>
                    <a:pt x="19488" y="21600"/>
                    <a:pt x="20811" y="19864"/>
                    <a:pt x="21185" y="15335"/>
                  </a:cubicBezTo>
                  <a:cubicBezTo>
                    <a:pt x="21558" y="10806"/>
                    <a:pt x="21514" y="0"/>
                    <a:pt x="21514" y="0"/>
                  </a:cubicBezTo>
                  <a:cubicBezTo>
                    <a:pt x="21514" y="0"/>
                    <a:pt x="21512" y="0"/>
                    <a:pt x="21512" y="0"/>
                  </a:cubicBezTo>
                  <a:close/>
                </a:path>
              </a:pathLst>
            </a:custGeom>
            <a:solidFill>
              <a:srgbClr val="000000">
                <a:alpha val="74901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81"/>
            <p:cNvSpPr/>
            <p:nvPr/>
          </p:nvSpPr>
          <p:spPr>
            <a:xfrm>
              <a:off x="5148520" y="5119465"/>
              <a:ext cx="1480148" cy="610751"/>
            </a:xfrm>
            <a:custGeom>
              <a:avLst/>
              <a:gdLst/>
              <a:ahLst/>
              <a:cxnLst/>
              <a:rect l="l" t="t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0">
                  <a:srgbClr val="A4A7A8"/>
                </a:gs>
                <a:gs pos="34000">
                  <a:srgbClr val="F5F8FA"/>
                </a:gs>
                <a:gs pos="66000">
                  <a:srgbClr val="A4A7A8"/>
                </a:gs>
                <a:gs pos="100000">
                  <a:srgbClr val="A4A7A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81"/>
            <p:cNvSpPr/>
            <p:nvPr/>
          </p:nvSpPr>
          <p:spPr>
            <a:xfrm>
              <a:off x="5148520" y="5119465"/>
              <a:ext cx="1480148" cy="610751"/>
            </a:xfrm>
            <a:custGeom>
              <a:avLst/>
              <a:gdLst/>
              <a:ahLst/>
              <a:cxnLst/>
              <a:rect l="l" t="t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36000">
                  <a:srgbClr val="FFFFFF">
                    <a:alpha val="0"/>
                  </a:srgbClr>
                </a:gs>
                <a:gs pos="65000">
                  <a:srgbClr val="000000">
                    <a:alpha val="29803"/>
                  </a:srgbClr>
                </a:gs>
                <a:gs pos="9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81"/>
            <p:cNvSpPr/>
            <p:nvPr/>
          </p:nvSpPr>
          <p:spPr>
            <a:xfrm>
              <a:off x="5148520" y="5704872"/>
              <a:ext cx="1480363" cy="45147"/>
            </a:xfrm>
            <a:custGeom>
              <a:avLst/>
              <a:gdLst/>
              <a:ahLst/>
              <a:cxnLst/>
              <a:rect l="l" t="t" r="r" b="b"/>
              <a:pathLst>
                <a:path w="21516" h="21600" extrusionOk="0">
                  <a:moveTo>
                    <a:pt x="21515" y="0"/>
                  </a:moveTo>
                  <a:lnTo>
                    <a:pt x="21512" y="0"/>
                  </a:lnTo>
                  <a:cubicBezTo>
                    <a:pt x="21487" y="4170"/>
                    <a:pt x="21268" y="8231"/>
                    <a:pt x="20567" y="9989"/>
                  </a:cubicBezTo>
                  <a:cubicBezTo>
                    <a:pt x="19268" y="13239"/>
                    <a:pt x="17335" y="12776"/>
                    <a:pt x="17335" y="12776"/>
                  </a:cubicBezTo>
                  <a:lnTo>
                    <a:pt x="12356" y="12776"/>
                  </a:lnTo>
                  <a:lnTo>
                    <a:pt x="9160" y="12776"/>
                  </a:lnTo>
                  <a:lnTo>
                    <a:pt x="4181" y="12776"/>
                  </a:lnTo>
                  <a:cubicBezTo>
                    <a:pt x="4181" y="12776"/>
                    <a:pt x="2248" y="13239"/>
                    <a:pt x="949" y="9989"/>
                  </a:cubicBezTo>
                  <a:cubicBezTo>
                    <a:pt x="248" y="8231"/>
                    <a:pt x="29" y="4170"/>
                    <a:pt x="4" y="0"/>
                  </a:cubicBezTo>
                  <a:lnTo>
                    <a:pt x="1" y="0"/>
                  </a:lnTo>
                  <a:cubicBezTo>
                    <a:pt x="1" y="0"/>
                    <a:pt x="-42" y="10806"/>
                    <a:pt x="328" y="15335"/>
                  </a:cubicBezTo>
                  <a:cubicBezTo>
                    <a:pt x="699" y="19864"/>
                    <a:pt x="2096" y="21600"/>
                    <a:pt x="2974" y="21600"/>
                  </a:cubicBezTo>
                  <a:cubicBezTo>
                    <a:pt x="3491" y="21600"/>
                    <a:pt x="6649" y="21600"/>
                    <a:pt x="9160" y="21600"/>
                  </a:cubicBezTo>
                  <a:cubicBezTo>
                    <a:pt x="10916" y="21600"/>
                    <a:pt x="12356" y="21600"/>
                    <a:pt x="12356" y="21600"/>
                  </a:cubicBezTo>
                  <a:cubicBezTo>
                    <a:pt x="14867" y="21600"/>
                    <a:pt x="18025" y="21600"/>
                    <a:pt x="18542" y="21600"/>
                  </a:cubicBezTo>
                  <a:cubicBezTo>
                    <a:pt x="19420" y="21600"/>
                    <a:pt x="20817" y="19864"/>
                    <a:pt x="21188" y="15335"/>
                  </a:cubicBezTo>
                  <a:cubicBezTo>
                    <a:pt x="21558" y="10806"/>
                    <a:pt x="21515" y="0"/>
                    <a:pt x="21515" y="0"/>
                  </a:cubicBezTo>
                  <a:close/>
                </a:path>
              </a:pathLst>
            </a:custGeom>
            <a:gradFill>
              <a:gsLst>
                <a:gs pos="0">
                  <a:srgbClr val="6A6A6A"/>
                </a:gs>
                <a:gs pos="13000">
                  <a:srgbClr val="F5F8FA"/>
                </a:gs>
                <a:gs pos="87000">
                  <a:srgbClr val="F5F8FA"/>
                </a:gs>
                <a:gs pos="100000">
                  <a:srgbClr val="6A6A6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81"/>
            <p:cNvSpPr/>
            <p:nvPr/>
          </p:nvSpPr>
          <p:spPr>
            <a:xfrm>
              <a:off x="5148520" y="5342174"/>
              <a:ext cx="563717" cy="388408"/>
            </a:xfrm>
            <a:custGeom>
              <a:avLst/>
              <a:gdLst/>
              <a:ahLst/>
              <a:cxnLst/>
              <a:rect l="l" t="t" r="r" b="b"/>
              <a:pathLst>
                <a:path w="20714" h="21549" extrusionOk="0">
                  <a:moveTo>
                    <a:pt x="9190" y="0"/>
                  </a:moveTo>
                  <a:cubicBezTo>
                    <a:pt x="8788" y="0"/>
                    <a:pt x="8391" y="32"/>
                    <a:pt x="7999" y="92"/>
                  </a:cubicBezTo>
                  <a:cubicBezTo>
                    <a:pt x="7690" y="4243"/>
                    <a:pt x="7297" y="8100"/>
                    <a:pt x="6856" y="9211"/>
                  </a:cubicBezTo>
                  <a:cubicBezTo>
                    <a:pt x="5786" y="11904"/>
                    <a:pt x="933" y="18368"/>
                    <a:pt x="470" y="18961"/>
                  </a:cubicBezTo>
                  <a:cubicBezTo>
                    <a:pt x="6" y="19553"/>
                    <a:pt x="-886" y="20846"/>
                    <a:pt x="2396" y="21223"/>
                  </a:cubicBezTo>
                  <a:cubicBezTo>
                    <a:pt x="5678" y="21600"/>
                    <a:pt x="10566" y="21546"/>
                    <a:pt x="10566" y="21546"/>
                  </a:cubicBezTo>
                  <a:lnTo>
                    <a:pt x="20377" y="21546"/>
                  </a:lnTo>
                  <a:cubicBezTo>
                    <a:pt x="20596" y="20209"/>
                    <a:pt x="20714" y="18811"/>
                    <a:pt x="20714" y="17372"/>
                  </a:cubicBezTo>
                  <a:cubicBezTo>
                    <a:pt x="20714" y="7778"/>
                    <a:pt x="15555" y="0"/>
                    <a:pt x="9190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35000">
                  <a:srgbClr val="FFFFFF">
                    <a:alpha val="0"/>
                  </a:srgbClr>
                </a:gs>
                <a:gs pos="94000">
                  <a:srgbClr val="F5F8FA"/>
                </a:gs>
                <a:gs pos="100000">
                  <a:srgbClr val="F5F8FA"/>
                </a:gs>
              </a:gsLst>
              <a:lin ang="90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81"/>
            <p:cNvSpPr/>
            <p:nvPr/>
          </p:nvSpPr>
          <p:spPr>
            <a:xfrm>
              <a:off x="6064811" y="5342174"/>
              <a:ext cx="563717" cy="388408"/>
            </a:xfrm>
            <a:custGeom>
              <a:avLst/>
              <a:gdLst/>
              <a:ahLst/>
              <a:cxnLst/>
              <a:rect l="l" t="t" r="r" b="b"/>
              <a:pathLst>
                <a:path w="20714" h="21549" extrusionOk="0">
                  <a:moveTo>
                    <a:pt x="11524" y="0"/>
                  </a:moveTo>
                  <a:cubicBezTo>
                    <a:pt x="11926" y="0"/>
                    <a:pt x="12323" y="32"/>
                    <a:pt x="12715" y="92"/>
                  </a:cubicBezTo>
                  <a:cubicBezTo>
                    <a:pt x="13024" y="4243"/>
                    <a:pt x="13417" y="8100"/>
                    <a:pt x="13858" y="9211"/>
                  </a:cubicBezTo>
                  <a:cubicBezTo>
                    <a:pt x="14928" y="11904"/>
                    <a:pt x="19781" y="18368"/>
                    <a:pt x="20244" y="18961"/>
                  </a:cubicBezTo>
                  <a:cubicBezTo>
                    <a:pt x="20708" y="19553"/>
                    <a:pt x="21600" y="20846"/>
                    <a:pt x="18318" y="21223"/>
                  </a:cubicBezTo>
                  <a:cubicBezTo>
                    <a:pt x="15036" y="21600"/>
                    <a:pt x="10148" y="21546"/>
                    <a:pt x="10148" y="21546"/>
                  </a:cubicBezTo>
                  <a:lnTo>
                    <a:pt x="337" y="21546"/>
                  </a:lnTo>
                  <a:cubicBezTo>
                    <a:pt x="118" y="20209"/>
                    <a:pt x="0" y="18811"/>
                    <a:pt x="0" y="17372"/>
                  </a:cubicBezTo>
                  <a:cubicBezTo>
                    <a:pt x="0" y="7778"/>
                    <a:pt x="5159" y="0"/>
                    <a:pt x="11524" y="0"/>
                  </a:cubicBezTo>
                  <a:close/>
                </a:path>
              </a:pathLst>
            </a:custGeom>
            <a:gradFill>
              <a:gsLst>
                <a:gs pos="0">
                  <a:srgbClr val="F5F8FA"/>
                </a:gs>
                <a:gs pos="21000">
                  <a:srgbClr val="F5F8FA"/>
                </a:gs>
                <a:gs pos="78000">
                  <a:srgbClr val="EEEFF1">
                    <a:alpha val="0"/>
                  </a:srgbClr>
                </a:gs>
                <a:gs pos="100000">
                  <a:srgbClr val="EEEFF1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81"/>
            <p:cNvSpPr/>
            <p:nvPr/>
          </p:nvSpPr>
          <p:spPr>
            <a:xfrm>
              <a:off x="3742268" y="4642230"/>
              <a:ext cx="4296281" cy="58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1E1E3">
                    <a:alpha val="0"/>
                  </a:srgbClr>
                </a:gs>
                <a:gs pos="100000">
                  <a:srgbClr val="9EA0A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81"/>
            <p:cNvSpPr/>
            <p:nvPr/>
          </p:nvSpPr>
          <p:spPr>
            <a:xfrm>
              <a:off x="5861191" y="2084254"/>
              <a:ext cx="55723" cy="55723"/>
            </a:xfrm>
            <a:custGeom>
              <a:avLst/>
              <a:gdLst/>
              <a:ahLst/>
              <a:cxnLst/>
              <a:rect l="l" t="t" r="r" b="b"/>
              <a:pathLst>
                <a:path w="19678" h="19678" extrusionOk="0">
                  <a:moveTo>
                    <a:pt x="16797" y="2883"/>
                  </a:moveTo>
                  <a:cubicBezTo>
                    <a:pt x="12953" y="-961"/>
                    <a:pt x="6723" y="-961"/>
                    <a:pt x="2882" y="2883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7" y="16797"/>
                  </a:cubicBezTo>
                  <a:cubicBezTo>
                    <a:pt x="20637" y="12953"/>
                    <a:pt x="20639" y="6723"/>
                    <a:pt x="16797" y="2883"/>
                  </a:cubicBezTo>
                  <a:close/>
                </a:path>
              </a:pathLst>
            </a:custGeom>
            <a:gradFill>
              <a:gsLst>
                <a:gs pos="0">
                  <a:srgbClr val="666666"/>
                </a:gs>
                <a:gs pos="28000">
                  <a:srgbClr val="666666"/>
                </a:gs>
                <a:gs pos="86000">
                  <a:srgbClr val="090909"/>
                </a:gs>
                <a:gs pos="100000">
                  <a:srgbClr val="090909"/>
                </a:gs>
              </a:gsLst>
              <a:lin ang="3558017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81"/>
            <p:cNvSpPr/>
            <p:nvPr/>
          </p:nvSpPr>
          <p:spPr>
            <a:xfrm>
              <a:off x="5867554" y="2090617"/>
              <a:ext cx="43907" cy="438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74747"/>
                </a:gs>
                <a:gs pos="30000">
                  <a:srgbClr val="474747"/>
                </a:gs>
                <a:gs pos="70000">
                  <a:srgbClr val="060606"/>
                </a:gs>
                <a:gs pos="100000">
                  <a:srgbClr val="06060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81"/>
            <p:cNvSpPr/>
            <p:nvPr/>
          </p:nvSpPr>
          <p:spPr>
            <a:xfrm>
              <a:off x="5883462" y="2106525"/>
              <a:ext cx="10795" cy="107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7" name="Google Shape;987;p8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8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8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0" name="Google Shape;990;p8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1" name="Google Shape;991;p8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2" name="Google Shape;992;p81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993" name="Google Shape;993;p81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B9C3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4" name="Google Shape;994;p81"/>
          <p:cNvSpPr>
            <a:spLocks noGrp="1"/>
          </p:cNvSpPr>
          <p:nvPr>
            <p:ph type="chart" idx="3"/>
          </p:nvPr>
        </p:nvSpPr>
        <p:spPr>
          <a:xfrm>
            <a:off x="1273978" y="1965559"/>
            <a:ext cx="4581144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95" name="Google Shape;995;p8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96" name="Google Shape;996;p8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8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8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8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8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67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453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lock arcs">
  <p:cSld name="3 block arcs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8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8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8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5" name="Google Shape;1005;p8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6" name="Google Shape;1006;p8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7" name="Google Shape;1007;p82"/>
          <p:cNvSpPr/>
          <p:nvPr/>
        </p:nvSpPr>
        <p:spPr>
          <a:xfrm>
            <a:off x="2060575" y="1614640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82"/>
          <p:cNvSpPr/>
          <p:nvPr/>
        </p:nvSpPr>
        <p:spPr>
          <a:xfrm rot="10800000">
            <a:off x="4484069" y="3664178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82"/>
          <p:cNvSpPr/>
          <p:nvPr/>
        </p:nvSpPr>
        <p:spPr>
          <a:xfrm>
            <a:off x="6907563" y="1614640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82"/>
          <p:cNvSpPr>
            <a:spLocks noGrp="1"/>
          </p:cNvSpPr>
          <p:nvPr>
            <p:ph type="chart" idx="2"/>
          </p:nvPr>
        </p:nvSpPr>
        <p:spPr>
          <a:xfrm>
            <a:off x="2523208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1" name="Google Shape;1011;p82"/>
          <p:cNvSpPr>
            <a:spLocks noGrp="1"/>
          </p:cNvSpPr>
          <p:nvPr>
            <p:ph type="chart" idx="3"/>
          </p:nvPr>
        </p:nvSpPr>
        <p:spPr>
          <a:xfrm>
            <a:off x="4950671" y="335849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2" name="Google Shape;1012;p82"/>
          <p:cNvSpPr>
            <a:spLocks noGrp="1"/>
          </p:cNvSpPr>
          <p:nvPr>
            <p:ph type="chart" idx="4"/>
          </p:nvPr>
        </p:nvSpPr>
        <p:spPr>
          <a:xfrm>
            <a:off x="7372181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3" name="Google Shape;1013;p82"/>
          <p:cNvSpPr txBox="1">
            <a:spLocks noGrp="1"/>
          </p:cNvSpPr>
          <p:nvPr>
            <p:ph type="body" idx="1"/>
          </p:nvPr>
        </p:nvSpPr>
        <p:spPr>
          <a:xfrm>
            <a:off x="2523207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4" name="Google Shape;1014;p82"/>
          <p:cNvSpPr txBox="1">
            <a:spLocks noGrp="1"/>
          </p:cNvSpPr>
          <p:nvPr>
            <p:ph type="body" idx="5"/>
          </p:nvPr>
        </p:nvSpPr>
        <p:spPr>
          <a:xfrm>
            <a:off x="7939248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5" name="Google Shape;1015;p82"/>
          <p:cNvSpPr txBox="1">
            <a:spLocks noGrp="1"/>
          </p:cNvSpPr>
          <p:nvPr>
            <p:ph type="body" idx="6"/>
          </p:nvPr>
        </p:nvSpPr>
        <p:spPr>
          <a:xfrm>
            <a:off x="5232221" y="2184550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6" name="Google Shape;1016;p82"/>
          <p:cNvSpPr txBox="1">
            <a:spLocks noGrp="1"/>
          </p:cNvSpPr>
          <p:nvPr>
            <p:ph type="body" idx="7"/>
          </p:nvPr>
        </p:nvSpPr>
        <p:spPr>
          <a:xfrm>
            <a:off x="2884040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7" name="Google Shape;1017;p82"/>
          <p:cNvSpPr txBox="1">
            <a:spLocks noGrp="1"/>
          </p:cNvSpPr>
          <p:nvPr>
            <p:ph type="body" idx="8"/>
          </p:nvPr>
        </p:nvSpPr>
        <p:spPr>
          <a:xfrm>
            <a:off x="5309517" y="5472835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8" name="Google Shape;1018;p82"/>
          <p:cNvSpPr txBox="1">
            <a:spLocks noGrp="1"/>
          </p:cNvSpPr>
          <p:nvPr>
            <p:ph type="body" idx="9"/>
          </p:nvPr>
        </p:nvSpPr>
        <p:spPr>
          <a:xfrm>
            <a:off x="7733013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19" name="Google Shape;1019;p8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020" name="Google Shape;1020;p8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8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8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8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8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3633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lock arcs gray">
  <p:cSld name="3 block arcs gray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83"/>
          <p:cNvGrpSpPr/>
          <p:nvPr/>
        </p:nvGrpSpPr>
        <p:grpSpPr>
          <a:xfrm>
            <a:off x="2060575" y="1614640"/>
            <a:ext cx="8070850" cy="4356172"/>
            <a:chOff x="2060575" y="1614640"/>
            <a:chExt cx="8070850" cy="4356172"/>
          </a:xfrm>
        </p:grpSpPr>
        <p:sp>
          <p:nvSpPr>
            <p:cNvPr id="1027" name="Google Shape;1027;p83"/>
            <p:cNvSpPr/>
            <p:nvPr/>
          </p:nvSpPr>
          <p:spPr>
            <a:xfrm>
              <a:off x="2060575" y="1614640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83"/>
            <p:cNvSpPr/>
            <p:nvPr/>
          </p:nvSpPr>
          <p:spPr>
            <a:xfrm rot="10800000">
              <a:off x="4484069" y="3664178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83"/>
            <p:cNvSpPr/>
            <p:nvPr/>
          </p:nvSpPr>
          <p:spPr>
            <a:xfrm>
              <a:off x="6907563" y="1614640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0" name="Google Shape;1030;p8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8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8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3" name="Google Shape;1033;p8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4" name="Google Shape;1034;p8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5" name="Google Shape;1035;p83"/>
          <p:cNvSpPr>
            <a:spLocks noGrp="1"/>
          </p:cNvSpPr>
          <p:nvPr>
            <p:ph type="chart" idx="2"/>
          </p:nvPr>
        </p:nvSpPr>
        <p:spPr>
          <a:xfrm>
            <a:off x="2523208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6" name="Google Shape;1036;p83"/>
          <p:cNvSpPr>
            <a:spLocks noGrp="1"/>
          </p:cNvSpPr>
          <p:nvPr>
            <p:ph type="chart" idx="3"/>
          </p:nvPr>
        </p:nvSpPr>
        <p:spPr>
          <a:xfrm>
            <a:off x="4950671" y="335849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7" name="Google Shape;1037;p83"/>
          <p:cNvSpPr>
            <a:spLocks noGrp="1"/>
          </p:cNvSpPr>
          <p:nvPr>
            <p:ph type="chart" idx="4"/>
          </p:nvPr>
        </p:nvSpPr>
        <p:spPr>
          <a:xfrm>
            <a:off x="7372181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8" name="Google Shape;1038;p83"/>
          <p:cNvSpPr txBox="1">
            <a:spLocks noGrp="1"/>
          </p:cNvSpPr>
          <p:nvPr>
            <p:ph type="body" idx="1"/>
          </p:nvPr>
        </p:nvSpPr>
        <p:spPr>
          <a:xfrm>
            <a:off x="2523207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9" name="Google Shape;1039;p83"/>
          <p:cNvSpPr txBox="1">
            <a:spLocks noGrp="1"/>
          </p:cNvSpPr>
          <p:nvPr>
            <p:ph type="body" idx="5"/>
          </p:nvPr>
        </p:nvSpPr>
        <p:spPr>
          <a:xfrm>
            <a:off x="7939248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0" name="Google Shape;1040;p83"/>
          <p:cNvSpPr txBox="1">
            <a:spLocks noGrp="1"/>
          </p:cNvSpPr>
          <p:nvPr>
            <p:ph type="body" idx="6"/>
          </p:nvPr>
        </p:nvSpPr>
        <p:spPr>
          <a:xfrm>
            <a:off x="5232221" y="2184550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1" name="Google Shape;1041;p83"/>
          <p:cNvSpPr txBox="1">
            <a:spLocks noGrp="1"/>
          </p:cNvSpPr>
          <p:nvPr>
            <p:ph type="body" idx="7"/>
          </p:nvPr>
        </p:nvSpPr>
        <p:spPr>
          <a:xfrm>
            <a:off x="2884040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2" name="Google Shape;1042;p83"/>
          <p:cNvSpPr txBox="1">
            <a:spLocks noGrp="1"/>
          </p:cNvSpPr>
          <p:nvPr>
            <p:ph type="body" idx="8"/>
          </p:nvPr>
        </p:nvSpPr>
        <p:spPr>
          <a:xfrm>
            <a:off x="5309517" y="5472835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3" name="Google Shape;1043;p83"/>
          <p:cNvSpPr txBox="1">
            <a:spLocks noGrp="1"/>
          </p:cNvSpPr>
          <p:nvPr>
            <p:ph type="body" idx="9"/>
          </p:nvPr>
        </p:nvSpPr>
        <p:spPr>
          <a:xfrm>
            <a:off x="7733013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44" name="Google Shape;1044;p8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045" name="Google Shape;1045;p8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8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8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8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8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2247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arcs">
  <p:cSld name="4 block arcs"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8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8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3" name="Google Shape;1053;p8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4" name="Google Shape;1054;p8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5" name="Google Shape;1055;p8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6" name="Google Shape;1056;p84"/>
          <p:cNvSpPr/>
          <p:nvPr/>
        </p:nvSpPr>
        <p:spPr>
          <a:xfrm>
            <a:off x="838200" y="1614640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84"/>
          <p:cNvSpPr/>
          <p:nvPr/>
        </p:nvSpPr>
        <p:spPr>
          <a:xfrm rot="10800000">
            <a:off x="3261694" y="3664178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84"/>
          <p:cNvSpPr/>
          <p:nvPr/>
        </p:nvSpPr>
        <p:spPr>
          <a:xfrm>
            <a:off x="5685188" y="1614640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84"/>
          <p:cNvSpPr>
            <a:spLocks noGrp="1"/>
          </p:cNvSpPr>
          <p:nvPr>
            <p:ph type="chart" idx="2"/>
          </p:nvPr>
        </p:nvSpPr>
        <p:spPr>
          <a:xfrm>
            <a:off x="1300833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0" name="Google Shape;1060;p84"/>
          <p:cNvSpPr>
            <a:spLocks noGrp="1"/>
          </p:cNvSpPr>
          <p:nvPr>
            <p:ph type="chart" idx="3"/>
          </p:nvPr>
        </p:nvSpPr>
        <p:spPr>
          <a:xfrm>
            <a:off x="3728296" y="335849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1" name="Google Shape;1061;p84"/>
          <p:cNvSpPr>
            <a:spLocks noGrp="1"/>
          </p:cNvSpPr>
          <p:nvPr>
            <p:ph type="chart" idx="4"/>
          </p:nvPr>
        </p:nvSpPr>
        <p:spPr>
          <a:xfrm>
            <a:off x="6149806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2" name="Google Shape;1062;p84"/>
          <p:cNvSpPr txBox="1">
            <a:spLocks noGrp="1"/>
          </p:cNvSpPr>
          <p:nvPr>
            <p:ph type="body" idx="1"/>
          </p:nvPr>
        </p:nvSpPr>
        <p:spPr>
          <a:xfrm>
            <a:off x="1300832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3" name="Google Shape;1063;p84"/>
          <p:cNvSpPr txBox="1">
            <a:spLocks noGrp="1"/>
          </p:cNvSpPr>
          <p:nvPr>
            <p:ph type="body" idx="5"/>
          </p:nvPr>
        </p:nvSpPr>
        <p:spPr>
          <a:xfrm>
            <a:off x="6441325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4" name="Google Shape;1064;p84"/>
          <p:cNvSpPr txBox="1">
            <a:spLocks noGrp="1"/>
          </p:cNvSpPr>
          <p:nvPr>
            <p:ph type="body" idx="6"/>
          </p:nvPr>
        </p:nvSpPr>
        <p:spPr>
          <a:xfrm>
            <a:off x="4009846" y="2184550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5" name="Google Shape;1065;p84"/>
          <p:cNvSpPr txBox="1">
            <a:spLocks noGrp="1"/>
          </p:cNvSpPr>
          <p:nvPr>
            <p:ph type="body" idx="7"/>
          </p:nvPr>
        </p:nvSpPr>
        <p:spPr>
          <a:xfrm>
            <a:off x="1661665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6" name="Google Shape;1066;p84"/>
          <p:cNvSpPr txBox="1">
            <a:spLocks noGrp="1"/>
          </p:cNvSpPr>
          <p:nvPr>
            <p:ph type="body" idx="8"/>
          </p:nvPr>
        </p:nvSpPr>
        <p:spPr>
          <a:xfrm>
            <a:off x="4087142" y="5472835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7" name="Google Shape;1067;p84"/>
          <p:cNvSpPr txBox="1">
            <a:spLocks noGrp="1"/>
          </p:cNvSpPr>
          <p:nvPr>
            <p:ph type="body" idx="9"/>
          </p:nvPr>
        </p:nvSpPr>
        <p:spPr>
          <a:xfrm>
            <a:off x="6510638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8" name="Google Shape;1068;p84"/>
          <p:cNvSpPr/>
          <p:nvPr/>
        </p:nvSpPr>
        <p:spPr>
          <a:xfrm rot="10800000">
            <a:off x="8124652" y="3662231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84"/>
          <p:cNvSpPr>
            <a:spLocks noGrp="1"/>
          </p:cNvSpPr>
          <p:nvPr>
            <p:ph type="chart" idx="13"/>
          </p:nvPr>
        </p:nvSpPr>
        <p:spPr>
          <a:xfrm>
            <a:off x="8591254" y="3356552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0" name="Google Shape;1070;p84"/>
          <p:cNvSpPr txBox="1">
            <a:spLocks noGrp="1"/>
          </p:cNvSpPr>
          <p:nvPr>
            <p:ph type="body" idx="14"/>
          </p:nvPr>
        </p:nvSpPr>
        <p:spPr>
          <a:xfrm>
            <a:off x="8872804" y="2182603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1" name="Google Shape;1071;p84"/>
          <p:cNvSpPr txBox="1">
            <a:spLocks noGrp="1"/>
          </p:cNvSpPr>
          <p:nvPr>
            <p:ph type="body" idx="15"/>
          </p:nvPr>
        </p:nvSpPr>
        <p:spPr>
          <a:xfrm>
            <a:off x="8950100" y="5470888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72" name="Google Shape;1072;p8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073" name="Google Shape;1073;p8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8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8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8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8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5043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arcs gray">
  <p:cSld name="4 block arcs gray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85"/>
          <p:cNvGrpSpPr/>
          <p:nvPr/>
        </p:nvGrpSpPr>
        <p:grpSpPr>
          <a:xfrm>
            <a:off x="838200" y="1614640"/>
            <a:ext cx="10510314" cy="4356172"/>
            <a:chOff x="838200" y="1614640"/>
            <a:chExt cx="10510314" cy="4356172"/>
          </a:xfrm>
        </p:grpSpPr>
        <p:sp>
          <p:nvSpPr>
            <p:cNvPr id="1080" name="Google Shape;1080;p85"/>
            <p:cNvSpPr/>
            <p:nvPr/>
          </p:nvSpPr>
          <p:spPr>
            <a:xfrm>
              <a:off x="838200" y="1614640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85"/>
            <p:cNvSpPr/>
            <p:nvPr/>
          </p:nvSpPr>
          <p:spPr>
            <a:xfrm rot="10800000">
              <a:off x="3261694" y="3664178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85"/>
            <p:cNvSpPr/>
            <p:nvPr/>
          </p:nvSpPr>
          <p:spPr>
            <a:xfrm>
              <a:off x="5685188" y="1614640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85"/>
            <p:cNvSpPr/>
            <p:nvPr/>
          </p:nvSpPr>
          <p:spPr>
            <a:xfrm rot="10800000">
              <a:off x="8124652" y="3662231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4" name="Google Shape;1084;p8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8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8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7" name="Google Shape;1087;p8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8" name="Google Shape;1088;p8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9" name="Google Shape;1089;p85"/>
          <p:cNvSpPr>
            <a:spLocks noGrp="1"/>
          </p:cNvSpPr>
          <p:nvPr>
            <p:ph type="chart" idx="2"/>
          </p:nvPr>
        </p:nvSpPr>
        <p:spPr>
          <a:xfrm>
            <a:off x="1300833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0" name="Google Shape;1090;p85"/>
          <p:cNvSpPr>
            <a:spLocks noGrp="1"/>
          </p:cNvSpPr>
          <p:nvPr>
            <p:ph type="chart" idx="3"/>
          </p:nvPr>
        </p:nvSpPr>
        <p:spPr>
          <a:xfrm>
            <a:off x="3728296" y="335849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1" name="Google Shape;1091;p85"/>
          <p:cNvSpPr>
            <a:spLocks noGrp="1"/>
          </p:cNvSpPr>
          <p:nvPr>
            <p:ph type="chart" idx="4"/>
          </p:nvPr>
        </p:nvSpPr>
        <p:spPr>
          <a:xfrm>
            <a:off x="6149806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2" name="Google Shape;1092;p85"/>
          <p:cNvSpPr txBox="1">
            <a:spLocks noGrp="1"/>
          </p:cNvSpPr>
          <p:nvPr>
            <p:ph type="body" idx="1"/>
          </p:nvPr>
        </p:nvSpPr>
        <p:spPr>
          <a:xfrm>
            <a:off x="1300832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3" name="Google Shape;1093;p85"/>
          <p:cNvSpPr txBox="1">
            <a:spLocks noGrp="1"/>
          </p:cNvSpPr>
          <p:nvPr>
            <p:ph type="body" idx="5"/>
          </p:nvPr>
        </p:nvSpPr>
        <p:spPr>
          <a:xfrm>
            <a:off x="6441325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4" name="Google Shape;1094;p85"/>
          <p:cNvSpPr txBox="1">
            <a:spLocks noGrp="1"/>
          </p:cNvSpPr>
          <p:nvPr>
            <p:ph type="body" idx="6"/>
          </p:nvPr>
        </p:nvSpPr>
        <p:spPr>
          <a:xfrm>
            <a:off x="4009846" y="2184550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5" name="Google Shape;1095;p85"/>
          <p:cNvSpPr txBox="1">
            <a:spLocks noGrp="1"/>
          </p:cNvSpPr>
          <p:nvPr>
            <p:ph type="body" idx="7"/>
          </p:nvPr>
        </p:nvSpPr>
        <p:spPr>
          <a:xfrm>
            <a:off x="1661665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6" name="Google Shape;1096;p85"/>
          <p:cNvSpPr txBox="1">
            <a:spLocks noGrp="1"/>
          </p:cNvSpPr>
          <p:nvPr>
            <p:ph type="body" idx="8"/>
          </p:nvPr>
        </p:nvSpPr>
        <p:spPr>
          <a:xfrm>
            <a:off x="4087142" y="5472835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7" name="Google Shape;1097;p85"/>
          <p:cNvSpPr txBox="1">
            <a:spLocks noGrp="1"/>
          </p:cNvSpPr>
          <p:nvPr>
            <p:ph type="body" idx="9"/>
          </p:nvPr>
        </p:nvSpPr>
        <p:spPr>
          <a:xfrm>
            <a:off x="6510638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8" name="Google Shape;1098;p85"/>
          <p:cNvSpPr>
            <a:spLocks noGrp="1"/>
          </p:cNvSpPr>
          <p:nvPr>
            <p:ph type="chart" idx="13"/>
          </p:nvPr>
        </p:nvSpPr>
        <p:spPr>
          <a:xfrm>
            <a:off x="8591254" y="3356552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9" name="Google Shape;1099;p85"/>
          <p:cNvSpPr txBox="1">
            <a:spLocks noGrp="1"/>
          </p:cNvSpPr>
          <p:nvPr>
            <p:ph type="body" idx="14"/>
          </p:nvPr>
        </p:nvSpPr>
        <p:spPr>
          <a:xfrm>
            <a:off x="8872804" y="2182603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0" name="Google Shape;1100;p85"/>
          <p:cNvSpPr txBox="1">
            <a:spLocks noGrp="1"/>
          </p:cNvSpPr>
          <p:nvPr>
            <p:ph type="body" idx="15"/>
          </p:nvPr>
        </p:nvSpPr>
        <p:spPr>
          <a:xfrm>
            <a:off x="8950100" y="5470888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01" name="Google Shape;1101;p8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102" name="Google Shape;1102;p8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8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8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8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8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52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rix 1">
  <p:cSld name="matrix 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8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8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8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1" name="Google Shape;1111;p8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2" name="Google Shape;1112;p8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3" name="Google Shape;1113;p86"/>
          <p:cNvSpPr txBox="1">
            <a:spLocks noGrp="1"/>
          </p:cNvSpPr>
          <p:nvPr>
            <p:ph type="body" idx="1"/>
          </p:nvPr>
        </p:nvSpPr>
        <p:spPr>
          <a:xfrm>
            <a:off x="482599" y="1992954"/>
            <a:ext cx="5613400" cy="1815764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4" name="Google Shape;1114;p86"/>
          <p:cNvSpPr txBox="1">
            <a:spLocks noGrp="1"/>
          </p:cNvSpPr>
          <p:nvPr>
            <p:ph type="body" idx="2"/>
          </p:nvPr>
        </p:nvSpPr>
        <p:spPr>
          <a:xfrm>
            <a:off x="482599" y="4277940"/>
            <a:ext cx="5613400" cy="1802097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5" name="Google Shape;1115;p86"/>
          <p:cNvSpPr txBox="1">
            <a:spLocks noGrp="1"/>
          </p:cNvSpPr>
          <p:nvPr>
            <p:ph type="body" idx="3"/>
          </p:nvPr>
        </p:nvSpPr>
        <p:spPr>
          <a:xfrm>
            <a:off x="6096001" y="1992954"/>
            <a:ext cx="5613400" cy="1815764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6" name="Google Shape;1116;p86"/>
          <p:cNvSpPr txBox="1">
            <a:spLocks noGrp="1"/>
          </p:cNvSpPr>
          <p:nvPr>
            <p:ph type="body" idx="4"/>
          </p:nvPr>
        </p:nvSpPr>
        <p:spPr>
          <a:xfrm>
            <a:off x="6096001" y="4277940"/>
            <a:ext cx="5613400" cy="180209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7" name="Google Shape;1117;p86"/>
          <p:cNvSpPr txBox="1">
            <a:spLocks noGrp="1"/>
          </p:cNvSpPr>
          <p:nvPr>
            <p:ph type="body" idx="5"/>
          </p:nvPr>
        </p:nvSpPr>
        <p:spPr>
          <a:xfrm>
            <a:off x="482599" y="3875314"/>
            <a:ext cx="5613401" cy="420914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8" name="Google Shape;1118;p86"/>
          <p:cNvSpPr txBox="1">
            <a:spLocks noGrp="1"/>
          </p:cNvSpPr>
          <p:nvPr>
            <p:ph type="body" idx="6"/>
          </p:nvPr>
        </p:nvSpPr>
        <p:spPr>
          <a:xfrm>
            <a:off x="6096000" y="3875314"/>
            <a:ext cx="5613401" cy="420914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9" name="Google Shape;1119;p86"/>
          <p:cNvSpPr txBox="1">
            <a:spLocks noGrp="1"/>
          </p:cNvSpPr>
          <p:nvPr>
            <p:ph type="body" idx="7"/>
          </p:nvPr>
        </p:nvSpPr>
        <p:spPr>
          <a:xfrm>
            <a:off x="482599" y="1581184"/>
            <a:ext cx="5613401" cy="42091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0" name="Google Shape;1120;p86"/>
          <p:cNvSpPr txBox="1">
            <a:spLocks noGrp="1"/>
          </p:cNvSpPr>
          <p:nvPr>
            <p:ph type="body" idx="8"/>
          </p:nvPr>
        </p:nvSpPr>
        <p:spPr>
          <a:xfrm>
            <a:off x="6096000" y="1581184"/>
            <a:ext cx="5613401" cy="420914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21" name="Google Shape;1121;p8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122" name="Google Shape;1122;p8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8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8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8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8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996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rix 2">
  <p:cSld name="matrix 2"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8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8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0" name="Google Shape;1130;p8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1" name="Google Shape;1131;p8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2" name="Google Shape;1132;p8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3" name="Google Shape;1133;p87"/>
          <p:cNvSpPr/>
          <p:nvPr/>
        </p:nvSpPr>
        <p:spPr>
          <a:xfrm>
            <a:off x="482599" y="1452153"/>
            <a:ext cx="5613401" cy="2322576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87"/>
          <p:cNvSpPr/>
          <p:nvPr/>
        </p:nvSpPr>
        <p:spPr>
          <a:xfrm>
            <a:off x="482599" y="3902745"/>
            <a:ext cx="5613401" cy="2322285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87"/>
          <p:cNvSpPr/>
          <p:nvPr/>
        </p:nvSpPr>
        <p:spPr>
          <a:xfrm>
            <a:off x="6096000" y="1452153"/>
            <a:ext cx="5613401" cy="2322576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87"/>
          <p:cNvSpPr/>
          <p:nvPr/>
        </p:nvSpPr>
        <p:spPr>
          <a:xfrm>
            <a:off x="6096000" y="3902745"/>
            <a:ext cx="5613401" cy="2322285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87"/>
          <p:cNvSpPr txBox="1">
            <a:spLocks noGrp="1"/>
          </p:cNvSpPr>
          <p:nvPr>
            <p:ph type="body" idx="1"/>
          </p:nvPr>
        </p:nvSpPr>
        <p:spPr>
          <a:xfrm rot="-5400000">
            <a:off x="-287709" y="2222461"/>
            <a:ext cx="2322576" cy="78196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8" name="Google Shape;1138;p87"/>
          <p:cNvSpPr txBox="1">
            <a:spLocks noGrp="1"/>
          </p:cNvSpPr>
          <p:nvPr>
            <p:ph type="body" idx="2"/>
          </p:nvPr>
        </p:nvSpPr>
        <p:spPr>
          <a:xfrm rot="-5400000">
            <a:off x="-287563" y="4672908"/>
            <a:ext cx="2322285" cy="78196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9" name="Google Shape;1139;p87"/>
          <p:cNvSpPr txBox="1">
            <a:spLocks noGrp="1"/>
          </p:cNvSpPr>
          <p:nvPr>
            <p:ph type="body" idx="3"/>
          </p:nvPr>
        </p:nvSpPr>
        <p:spPr>
          <a:xfrm rot="-5400000">
            <a:off x="5325692" y="2222462"/>
            <a:ext cx="2322576" cy="78196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0" name="Google Shape;1140;p87"/>
          <p:cNvSpPr txBox="1">
            <a:spLocks noGrp="1"/>
          </p:cNvSpPr>
          <p:nvPr>
            <p:ph type="body" idx="4"/>
          </p:nvPr>
        </p:nvSpPr>
        <p:spPr>
          <a:xfrm rot="-5400000">
            <a:off x="5325838" y="4672908"/>
            <a:ext cx="2322285" cy="78196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41" name="Google Shape;1141;p87"/>
          <p:cNvCxnSpPr/>
          <p:nvPr/>
        </p:nvCxnSpPr>
        <p:spPr>
          <a:xfrm>
            <a:off x="482599" y="1452153"/>
            <a:ext cx="781960" cy="939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2" name="Google Shape;1142;p87"/>
          <p:cNvSpPr txBox="1">
            <a:spLocks noGrp="1"/>
          </p:cNvSpPr>
          <p:nvPr>
            <p:ph type="body" idx="5"/>
          </p:nvPr>
        </p:nvSpPr>
        <p:spPr>
          <a:xfrm>
            <a:off x="1264560" y="3902745"/>
            <a:ext cx="48314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3" name="Google Shape;1143;p87"/>
          <p:cNvSpPr txBox="1">
            <a:spLocks noGrp="1"/>
          </p:cNvSpPr>
          <p:nvPr>
            <p:ph type="body" idx="6"/>
          </p:nvPr>
        </p:nvSpPr>
        <p:spPr>
          <a:xfrm>
            <a:off x="6877961" y="3902745"/>
            <a:ext cx="48314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4" name="Google Shape;1144;p87"/>
          <p:cNvSpPr txBox="1">
            <a:spLocks noGrp="1"/>
          </p:cNvSpPr>
          <p:nvPr>
            <p:ph type="body" idx="7"/>
          </p:nvPr>
        </p:nvSpPr>
        <p:spPr>
          <a:xfrm>
            <a:off x="1264560" y="1452153"/>
            <a:ext cx="48314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5" name="Google Shape;1145;p87"/>
          <p:cNvSpPr txBox="1">
            <a:spLocks noGrp="1"/>
          </p:cNvSpPr>
          <p:nvPr>
            <p:ph type="body" idx="8"/>
          </p:nvPr>
        </p:nvSpPr>
        <p:spPr>
          <a:xfrm>
            <a:off x="6877961" y="1452153"/>
            <a:ext cx="48314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46" name="Google Shape;1146;p8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147" name="Google Shape;1147;p8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8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8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8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8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6342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rix 3">
  <p:cSld name="matrix 3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8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8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5" name="Google Shape;1155;p8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6" name="Google Shape;1156;p8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7" name="Google Shape;1157;p8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8" name="Google Shape;1158;p88"/>
          <p:cNvSpPr/>
          <p:nvPr/>
        </p:nvSpPr>
        <p:spPr>
          <a:xfrm>
            <a:off x="482599" y="1553028"/>
            <a:ext cx="5613401" cy="2322285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88"/>
          <p:cNvSpPr/>
          <p:nvPr/>
        </p:nvSpPr>
        <p:spPr>
          <a:xfrm>
            <a:off x="482599" y="3875314"/>
            <a:ext cx="5613401" cy="2322285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88"/>
          <p:cNvSpPr/>
          <p:nvPr/>
        </p:nvSpPr>
        <p:spPr>
          <a:xfrm>
            <a:off x="6096000" y="1553028"/>
            <a:ext cx="5613401" cy="2322285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88"/>
          <p:cNvSpPr/>
          <p:nvPr/>
        </p:nvSpPr>
        <p:spPr>
          <a:xfrm>
            <a:off x="6096000" y="3875314"/>
            <a:ext cx="5613401" cy="2322285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88"/>
          <p:cNvSpPr txBox="1">
            <a:spLocks noGrp="1"/>
          </p:cNvSpPr>
          <p:nvPr>
            <p:ph type="body" idx="1"/>
          </p:nvPr>
        </p:nvSpPr>
        <p:spPr>
          <a:xfrm rot="-5400000">
            <a:off x="-287563" y="2323191"/>
            <a:ext cx="2322285" cy="781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3" name="Google Shape;1163;p88"/>
          <p:cNvSpPr txBox="1">
            <a:spLocks noGrp="1"/>
          </p:cNvSpPr>
          <p:nvPr>
            <p:ph type="body" idx="2"/>
          </p:nvPr>
        </p:nvSpPr>
        <p:spPr>
          <a:xfrm rot="-5400000">
            <a:off x="-287563" y="4645476"/>
            <a:ext cx="2322285" cy="781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4" name="Google Shape;1164;p88"/>
          <p:cNvSpPr txBox="1">
            <a:spLocks noGrp="1"/>
          </p:cNvSpPr>
          <p:nvPr>
            <p:ph type="body" idx="3"/>
          </p:nvPr>
        </p:nvSpPr>
        <p:spPr>
          <a:xfrm rot="5400000">
            <a:off x="10157278" y="2323192"/>
            <a:ext cx="2322285" cy="781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5" name="Google Shape;1165;p88"/>
          <p:cNvSpPr txBox="1">
            <a:spLocks noGrp="1"/>
          </p:cNvSpPr>
          <p:nvPr>
            <p:ph type="body" idx="4"/>
          </p:nvPr>
        </p:nvSpPr>
        <p:spPr>
          <a:xfrm rot="5400000">
            <a:off x="10157278" y="4645476"/>
            <a:ext cx="2322285" cy="781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6" name="Google Shape;1166;p88"/>
          <p:cNvSpPr txBox="1">
            <a:spLocks noGrp="1"/>
          </p:cNvSpPr>
          <p:nvPr>
            <p:ph type="body" idx="5"/>
          </p:nvPr>
        </p:nvSpPr>
        <p:spPr>
          <a:xfrm>
            <a:off x="1264560" y="1572039"/>
            <a:ext cx="4025897" cy="23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7" name="Google Shape;1167;p88"/>
          <p:cNvSpPr txBox="1">
            <a:spLocks noGrp="1"/>
          </p:cNvSpPr>
          <p:nvPr>
            <p:ph type="body" idx="6"/>
          </p:nvPr>
        </p:nvSpPr>
        <p:spPr>
          <a:xfrm>
            <a:off x="1264560" y="3894550"/>
            <a:ext cx="4025897" cy="23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8" name="Google Shape;1168;p88"/>
          <p:cNvSpPr txBox="1">
            <a:spLocks noGrp="1"/>
          </p:cNvSpPr>
          <p:nvPr>
            <p:ph type="body" idx="7"/>
          </p:nvPr>
        </p:nvSpPr>
        <p:spPr>
          <a:xfrm>
            <a:off x="6900862" y="1572039"/>
            <a:ext cx="4026578" cy="23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9" name="Google Shape;1169;p88"/>
          <p:cNvSpPr txBox="1">
            <a:spLocks noGrp="1"/>
          </p:cNvSpPr>
          <p:nvPr>
            <p:ph type="body" idx="8"/>
          </p:nvPr>
        </p:nvSpPr>
        <p:spPr>
          <a:xfrm>
            <a:off x="6900862" y="3894550"/>
            <a:ext cx="4026578" cy="23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0" name="Google Shape;1170;p88"/>
          <p:cNvSpPr>
            <a:spLocks noGrp="1"/>
          </p:cNvSpPr>
          <p:nvPr>
            <p:ph type="body" idx="9"/>
          </p:nvPr>
        </p:nvSpPr>
        <p:spPr>
          <a:xfrm>
            <a:off x="5291138" y="3060700"/>
            <a:ext cx="1609725" cy="1611313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 b="1" cap="none">
                <a:solidFill>
                  <a:schemeClr val="accent5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71" name="Google Shape;1171;p8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172" name="Google Shape;1172;p8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8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8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8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8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8861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rix 4">
  <p:cSld name="matrix 4"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89"/>
          <p:cNvSpPr>
            <a:spLocks noGrp="1"/>
          </p:cNvSpPr>
          <p:nvPr>
            <p:ph type="body" idx="1"/>
          </p:nvPr>
        </p:nvSpPr>
        <p:spPr>
          <a:xfrm rot="-5400000">
            <a:off x="-127688" y="2741910"/>
            <a:ext cx="2002536" cy="78196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9" name="Google Shape;1179;p8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8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1" name="Google Shape;1181;p8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2" name="Google Shape;1182;p8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3" name="Google Shape;1183;p8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4" name="Google Shape;1184;p89"/>
          <p:cNvSpPr/>
          <p:nvPr/>
        </p:nvSpPr>
        <p:spPr>
          <a:xfrm>
            <a:off x="1264559" y="2056884"/>
            <a:ext cx="5222421" cy="2077562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89"/>
          <p:cNvSpPr/>
          <p:nvPr/>
        </p:nvSpPr>
        <p:spPr>
          <a:xfrm>
            <a:off x="1264559" y="4134447"/>
            <a:ext cx="5222421" cy="2077562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89"/>
          <p:cNvSpPr/>
          <p:nvPr/>
        </p:nvSpPr>
        <p:spPr>
          <a:xfrm>
            <a:off x="6486980" y="2056884"/>
            <a:ext cx="5222421" cy="2077562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89"/>
          <p:cNvSpPr/>
          <p:nvPr/>
        </p:nvSpPr>
        <p:spPr>
          <a:xfrm>
            <a:off x="6486980" y="4134447"/>
            <a:ext cx="5222421" cy="2077562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89"/>
          <p:cNvSpPr>
            <a:spLocks noGrp="1"/>
          </p:cNvSpPr>
          <p:nvPr>
            <p:ph type="body" idx="2"/>
          </p:nvPr>
        </p:nvSpPr>
        <p:spPr>
          <a:xfrm rot="-5400000">
            <a:off x="-165203" y="4782246"/>
            <a:ext cx="2077565" cy="781960"/>
          </a:xfrm>
          <a:prstGeom prst="snip1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9" name="Google Shape;1189;p89"/>
          <p:cNvSpPr>
            <a:spLocks noGrp="1"/>
          </p:cNvSpPr>
          <p:nvPr>
            <p:ph type="body" idx="3"/>
          </p:nvPr>
        </p:nvSpPr>
        <p:spPr>
          <a:xfrm>
            <a:off x="1264560" y="1359189"/>
            <a:ext cx="5222420" cy="772434"/>
          </a:xfrm>
          <a:prstGeom prst="snip1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0" name="Google Shape;1190;p89"/>
          <p:cNvSpPr>
            <a:spLocks noGrp="1"/>
          </p:cNvSpPr>
          <p:nvPr>
            <p:ph type="body" idx="4"/>
          </p:nvPr>
        </p:nvSpPr>
        <p:spPr>
          <a:xfrm>
            <a:off x="6486980" y="1359189"/>
            <a:ext cx="5222420" cy="772434"/>
          </a:xfrm>
          <a:prstGeom prst="snip1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1" name="Google Shape;1191;p89"/>
          <p:cNvSpPr txBox="1">
            <a:spLocks noGrp="1"/>
          </p:cNvSpPr>
          <p:nvPr>
            <p:ph type="body" idx="5"/>
          </p:nvPr>
        </p:nvSpPr>
        <p:spPr>
          <a:xfrm>
            <a:off x="1264560" y="4153457"/>
            <a:ext cx="5222420" cy="20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18287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2" name="Google Shape;1192;p89"/>
          <p:cNvSpPr txBox="1">
            <a:spLocks noGrp="1"/>
          </p:cNvSpPr>
          <p:nvPr>
            <p:ph type="body" idx="6"/>
          </p:nvPr>
        </p:nvSpPr>
        <p:spPr>
          <a:xfrm>
            <a:off x="6486980" y="2150632"/>
            <a:ext cx="5222420" cy="198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18287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3" name="Google Shape;1193;p89"/>
          <p:cNvSpPr txBox="1">
            <a:spLocks noGrp="1"/>
          </p:cNvSpPr>
          <p:nvPr>
            <p:ph type="body" idx="7"/>
          </p:nvPr>
        </p:nvSpPr>
        <p:spPr>
          <a:xfrm>
            <a:off x="6486980" y="4153457"/>
            <a:ext cx="5222420" cy="20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18287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4" name="Google Shape;1194;p89"/>
          <p:cNvSpPr txBox="1">
            <a:spLocks noGrp="1"/>
          </p:cNvSpPr>
          <p:nvPr>
            <p:ph type="body" idx="8"/>
          </p:nvPr>
        </p:nvSpPr>
        <p:spPr>
          <a:xfrm>
            <a:off x="1264560" y="2150632"/>
            <a:ext cx="5222420" cy="198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18287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95" name="Google Shape;1195;p8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196" name="Google Shape;1196;p8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8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8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8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8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8726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">
  <p:cSld name="swot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9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9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9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5" name="Google Shape;1205;p9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6" name="Google Shape;1206;p9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07" name="Google Shape;1207;p90"/>
          <p:cNvGrpSpPr/>
          <p:nvPr/>
        </p:nvGrpSpPr>
        <p:grpSpPr>
          <a:xfrm>
            <a:off x="3743557" y="1545751"/>
            <a:ext cx="4704887" cy="4666258"/>
            <a:chOff x="1581543" y="1298448"/>
            <a:chExt cx="4704887" cy="4666258"/>
          </a:xfrm>
        </p:grpSpPr>
        <p:grpSp>
          <p:nvGrpSpPr>
            <p:cNvPr id="1208" name="Google Shape;1208;p90"/>
            <p:cNvGrpSpPr/>
            <p:nvPr/>
          </p:nvGrpSpPr>
          <p:grpSpPr>
            <a:xfrm>
              <a:off x="1581543" y="1298448"/>
              <a:ext cx="2266926" cy="4662029"/>
              <a:chOff x="1581543" y="1298448"/>
              <a:chExt cx="2266926" cy="4662029"/>
            </a:xfrm>
          </p:grpSpPr>
          <p:sp>
            <p:nvSpPr>
              <p:cNvPr id="1209" name="Google Shape;1209;p90"/>
              <p:cNvSpPr/>
              <p:nvPr/>
            </p:nvSpPr>
            <p:spPr>
              <a:xfrm rot="5400000">
                <a:off x="1581543" y="1298448"/>
                <a:ext cx="2266926" cy="2266926"/>
              </a:xfrm>
              <a:prstGeom prst="teardrop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90"/>
              <p:cNvSpPr/>
              <p:nvPr/>
            </p:nvSpPr>
            <p:spPr>
              <a:xfrm>
                <a:off x="1581543" y="3693551"/>
                <a:ext cx="2266926" cy="2266926"/>
              </a:xfrm>
              <a:prstGeom prst="teardrop">
                <a:avLst>
                  <a:gd name="adj" fmla="val 10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1" name="Google Shape;1211;p90"/>
            <p:cNvGrpSpPr/>
            <p:nvPr/>
          </p:nvGrpSpPr>
          <p:grpSpPr>
            <a:xfrm rot="10800000">
              <a:off x="4006919" y="1302677"/>
              <a:ext cx="2279511" cy="4662029"/>
              <a:chOff x="1581543" y="1298448"/>
              <a:chExt cx="2279511" cy="4662029"/>
            </a:xfrm>
          </p:grpSpPr>
          <p:sp>
            <p:nvSpPr>
              <p:cNvPr id="1212" name="Google Shape;1212;p90"/>
              <p:cNvSpPr/>
              <p:nvPr/>
            </p:nvSpPr>
            <p:spPr>
              <a:xfrm rot="5400000">
                <a:off x="1594128" y="1298448"/>
                <a:ext cx="2266926" cy="2266926"/>
              </a:xfrm>
              <a:prstGeom prst="teardrop">
                <a:avLst>
                  <a:gd name="adj" fmla="val 1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90"/>
              <p:cNvSpPr/>
              <p:nvPr/>
            </p:nvSpPr>
            <p:spPr>
              <a:xfrm>
                <a:off x="1581543" y="3693551"/>
                <a:ext cx="2266926" cy="2266926"/>
              </a:xfrm>
              <a:prstGeom prst="teardrop">
                <a:avLst>
                  <a:gd name="adj" fmla="val 10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14" name="Google Shape;1214;p90"/>
          <p:cNvSpPr>
            <a:spLocks noGrp="1"/>
          </p:cNvSpPr>
          <p:nvPr>
            <p:ph type="body" idx="1"/>
          </p:nvPr>
        </p:nvSpPr>
        <p:spPr>
          <a:xfrm>
            <a:off x="3914912" y="1721082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006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5" name="Google Shape;1215;p90"/>
          <p:cNvSpPr>
            <a:spLocks noGrp="1"/>
          </p:cNvSpPr>
          <p:nvPr>
            <p:ph type="body" idx="2"/>
          </p:nvPr>
        </p:nvSpPr>
        <p:spPr>
          <a:xfrm>
            <a:off x="6344264" y="1721082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D453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6" name="Google Shape;1216;p90"/>
          <p:cNvSpPr>
            <a:spLocks noGrp="1"/>
          </p:cNvSpPr>
          <p:nvPr>
            <p:ph type="body" idx="3"/>
          </p:nvPr>
        </p:nvSpPr>
        <p:spPr>
          <a:xfrm>
            <a:off x="3914912" y="4116185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5C85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7" name="Google Shape;1217;p90"/>
          <p:cNvSpPr>
            <a:spLocks noGrp="1"/>
          </p:cNvSpPr>
          <p:nvPr>
            <p:ph type="body" idx="4"/>
          </p:nvPr>
        </p:nvSpPr>
        <p:spPr>
          <a:xfrm>
            <a:off x="6344264" y="4116185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750D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8" name="Google Shape;1218;p90"/>
          <p:cNvSpPr txBox="1"/>
          <p:nvPr/>
        </p:nvSpPr>
        <p:spPr>
          <a:xfrm>
            <a:off x="5589515" y="3234004"/>
            <a:ext cx="4026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C2ED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9" name="Google Shape;1219;p90"/>
          <p:cNvSpPr txBox="1"/>
          <p:nvPr/>
        </p:nvSpPr>
        <p:spPr>
          <a:xfrm>
            <a:off x="6129361" y="3234004"/>
            <a:ext cx="6030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F9CAB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0" name="Google Shape;1220;p90"/>
          <p:cNvSpPr txBox="1"/>
          <p:nvPr/>
        </p:nvSpPr>
        <p:spPr>
          <a:xfrm>
            <a:off x="5522791" y="3892735"/>
            <a:ext cx="4972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CEEF9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1" name="Google Shape;1221;p90"/>
          <p:cNvSpPr txBox="1"/>
          <p:nvPr/>
        </p:nvSpPr>
        <p:spPr>
          <a:xfrm>
            <a:off x="6211921" y="3892735"/>
            <a:ext cx="4138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F9C1C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22" name="Google Shape;1222;p9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223" name="Google Shape;1223;p9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9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9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9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9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0751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strengths">
  <p:cSld name="swot strengths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9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9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9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" name="Google Shape;1232;p9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" name="Google Shape;1233;p9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4" name="Google Shape;1234;p91"/>
          <p:cNvSpPr/>
          <p:nvPr/>
        </p:nvSpPr>
        <p:spPr>
          <a:xfrm rot="5400000">
            <a:off x="8270775" y="2746872"/>
            <a:ext cx="2266926" cy="2266926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91"/>
          <p:cNvSpPr>
            <a:spLocks noGrp="1"/>
          </p:cNvSpPr>
          <p:nvPr>
            <p:ph type="body" idx="1"/>
          </p:nvPr>
        </p:nvSpPr>
        <p:spPr>
          <a:xfrm>
            <a:off x="8429224" y="2922203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006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6" name="Google Shape;1236;p91"/>
          <p:cNvSpPr txBox="1"/>
          <p:nvPr/>
        </p:nvSpPr>
        <p:spPr>
          <a:xfrm>
            <a:off x="10177919" y="4431556"/>
            <a:ext cx="4026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C2ED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7" name="Google Shape;1237;p91"/>
          <p:cNvSpPr/>
          <p:nvPr/>
        </p:nvSpPr>
        <p:spPr>
          <a:xfrm>
            <a:off x="9403917" y="5076110"/>
            <a:ext cx="1133784" cy="1133784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91"/>
          <p:cNvSpPr/>
          <p:nvPr/>
        </p:nvSpPr>
        <p:spPr>
          <a:xfrm rot="-5400000">
            <a:off x="10616948" y="5078225"/>
            <a:ext cx="1133784" cy="1133784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91"/>
          <p:cNvSpPr/>
          <p:nvPr/>
        </p:nvSpPr>
        <p:spPr>
          <a:xfrm rot="10800000">
            <a:off x="10623242" y="3880335"/>
            <a:ext cx="1133784" cy="1133784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91"/>
          <p:cNvSpPr txBox="1"/>
          <p:nvPr/>
        </p:nvSpPr>
        <p:spPr>
          <a:xfrm>
            <a:off x="10559774" y="4699546"/>
            <a:ext cx="394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F9CAB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1" name="Google Shape;1241;p91"/>
          <p:cNvSpPr txBox="1"/>
          <p:nvPr/>
        </p:nvSpPr>
        <p:spPr>
          <a:xfrm>
            <a:off x="10248055" y="5029005"/>
            <a:ext cx="340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CEEF9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2" name="Google Shape;1242;p91"/>
          <p:cNvSpPr txBox="1"/>
          <p:nvPr/>
        </p:nvSpPr>
        <p:spPr>
          <a:xfrm>
            <a:off x="10592711" y="5029005"/>
            <a:ext cx="2984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F9C1C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3" name="Google Shape;1243;p91"/>
          <p:cNvSpPr txBox="1">
            <a:spLocks noGrp="1"/>
          </p:cNvSpPr>
          <p:nvPr>
            <p:ph type="body" idx="2"/>
          </p:nvPr>
        </p:nvSpPr>
        <p:spPr>
          <a:xfrm>
            <a:off x="482600" y="2438400"/>
            <a:ext cx="7670800" cy="37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4" name="Google Shape;1244;p91"/>
          <p:cNvSpPr txBox="1">
            <a:spLocks noGrp="1"/>
          </p:cNvSpPr>
          <p:nvPr>
            <p:ph type="body" idx="3"/>
          </p:nvPr>
        </p:nvSpPr>
        <p:spPr>
          <a:xfrm>
            <a:off x="482600" y="1709857"/>
            <a:ext cx="7670800" cy="49873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45" name="Google Shape;1245;p9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246" name="Google Shape;1246;p9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9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9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9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9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7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266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weaknesses">
  <p:cSld name="swot weaknesses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9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9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4" name="Google Shape;1254;p9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5" name="Google Shape;1255;p9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6" name="Google Shape;1256;p9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7" name="Google Shape;1257;p92"/>
          <p:cNvSpPr txBox="1">
            <a:spLocks noGrp="1"/>
          </p:cNvSpPr>
          <p:nvPr>
            <p:ph type="body" idx="1"/>
          </p:nvPr>
        </p:nvSpPr>
        <p:spPr>
          <a:xfrm>
            <a:off x="4038600" y="2438400"/>
            <a:ext cx="7670800" cy="37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8" name="Google Shape;1258;p92"/>
          <p:cNvSpPr txBox="1">
            <a:spLocks noGrp="1"/>
          </p:cNvSpPr>
          <p:nvPr>
            <p:ph type="body" idx="2"/>
          </p:nvPr>
        </p:nvSpPr>
        <p:spPr>
          <a:xfrm>
            <a:off x="4038600" y="1673281"/>
            <a:ext cx="7670800" cy="498733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9" name="Google Shape;1259;p92"/>
          <p:cNvSpPr/>
          <p:nvPr/>
        </p:nvSpPr>
        <p:spPr>
          <a:xfrm rot="5400000">
            <a:off x="278097" y="3889879"/>
            <a:ext cx="1132779" cy="113229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92"/>
          <p:cNvSpPr/>
          <p:nvPr/>
        </p:nvSpPr>
        <p:spPr>
          <a:xfrm>
            <a:off x="272055" y="5086463"/>
            <a:ext cx="1132290" cy="1132779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92"/>
          <p:cNvSpPr/>
          <p:nvPr/>
        </p:nvSpPr>
        <p:spPr>
          <a:xfrm rot="-5400000">
            <a:off x="1483243" y="5088821"/>
            <a:ext cx="1132779" cy="1132290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92"/>
          <p:cNvSpPr txBox="1"/>
          <p:nvPr/>
        </p:nvSpPr>
        <p:spPr>
          <a:xfrm>
            <a:off x="1099084" y="5029005"/>
            <a:ext cx="340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CEEF9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3" name="Google Shape;1263;p92"/>
          <p:cNvSpPr txBox="1"/>
          <p:nvPr/>
        </p:nvSpPr>
        <p:spPr>
          <a:xfrm>
            <a:off x="1451557" y="5029005"/>
            <a:ext cx="2984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F9C1C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4" name="Google Shape;1264;p92"/>
          <p:cNvSpPr txBox="1"/>
          <p:nvPr/>
        </p:nvSpPr>
        <p:spPr>
          <a:xfrm>
            <a:off x="1122328" y="4707987"/>
            <a:ext cx="2936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C2ED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5" name="Google Shape;1265;p92"/>
          <p:cNvSpPr/>
          <p:nvPr/>
        </p:nvSpPr>
        <p:spPr>
          <a:xfrm rot="10800000">
            <a:off x="1482315" y="2755337"/>
            <a:ext cx="2266926" cy="2266926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92"/>
          <p:cNvSpPr>
            <a:spLocks noGrp="1"/>
          </p:cNvSpPr>
          <p:nvPr>
            <p:ph type="body" idx="3"/>
          </p:nvPr>
        </p:nvSpPr>
        <p:spPr>
          <a:xfrm>
            <a:off x="1645061" y="2926439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D453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7" name="Google Shape;1267;p92"/>
          <p:cNvSpPr txBox="1"/>
          <p:nvPr/>
        </p:nvSpPr>
        <p:spPr>
          <a:xfrm>
            <a:off x="1434976" y="4496336"/>
            <a:ext cx="6030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F9CAB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68" name="Google Shape;1268;p9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269" name="Google Shape;1269;p9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9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9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9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9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4910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opportunities">
  <p:cSld name="swot opportunities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9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9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7" name="Google Shape;1277;p9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8" name="Google Shape;1278;p9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9" name="Google Shape;1279;p9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0" name="Google Shape;1280;p93"/>
          <p:cNvSpPr txBox="1">
            <a:spLocks noGrp="1"/>
          </p:cNvSpPr>
          <p:nvPr>
            <p:ph type="body" idx="1"/>
          </p:nvPr>
        </p:nvSpPr>
        <p:spPr>
          <a:xfrm>
            <a:off x="482600" y="2438400"/>
            <a:ext cx="7670800" cy="37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1" name="Google Shape;1281;p93"/>
          <p:cNvSpPr txBox="1">
            <a:spLocks noGrp="1"/>
          </p:cNvSpPr>
          <p:nvPr>
            <p:ph type="body" idx="2"/>
          </p:nvPr>
        </p:nvSpPr>
        <p:spPr>
          <a:xfrm>
            <a:off x="482600" y="1709857"/>
            <a:ext cx="7670800" cy="49873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2" name="Google Shape;1282;p93"/>
          <p:cNvSpPr/>
          <p:nvPr/>
        </p:nvSpPr>
        <p:spPr>
          <a:xfrm rot="5400000">
            <a:off x="9419251" y="2755944"/>
            <a:ext cx="1132779" cy="113229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93"/>
          <p:cNvSpPr/>
          <p:nvPr/>
        </p:nvSpPr>
        <p:spPr>
          <a:xfrm rot="-5400000">
            <a:off x="10624397" y="3954886"/>
            <a:ext cx="1132779" cy="1132290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93"/>
          <p:cNvSpPr/>
          <p:nvPr/>
        </p:nvSpPr>
        <p:spPr>
          <a:xfrm rot="10800000">
            <a:off x="10630927" y="2757813"/>
            <a:ext cx="1132290" cy="1132779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93"/>
          <p:cNvSpPr txBox="1"/>
          <p:nvPr/>
        </p:nvSpPr>
        <p:spPr>
          <a:xfrm>
            <a:off x="10559774" y="3574052"/>
            <a:ext cx="394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F9CAB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6" name="Google Shape;1286;p93"/>
          <p:cNvSpPr txBox="1"/>
          <p:nvPr/>
        </p:nvSpPr>
        <p:spPr>
          <a:xfrm>
            <a:off x="10592711" y="3895070"/>
            <a:ext cx="2984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F9C1C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7" name="Google Shape;1287;p93"/>
          <p:cNvSpPr txBox="1"/>
          <p:nvPr/>
        </p:nvSpPr>
        <p:spPr>
          <a:xfrm>
            <a:off x="10232421" y="3574052"/>
            <a:ext cx="2936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C2ED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8" name="Google Shape;1288;p93"/>
          <p:cNvSpPr/>
          <p:nvPr/>
        </p:nvSpPr>
        <p:spPr>
          <a:xfrm>
            <a:off x="8284860" y="3952528"/>
            <a:ext cx="2266926" cy="226692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93"/>
          <p:cNvSpPr>
            <a:spLocks noGrp="1"/>
          </p:cNvSpPr>
          <p:nvPr>
            <p:ph type="body" idx="3"/>
          </p:nvPr>
        </p:nvSpPr>
        <p:spPr>
          <a:xfrm>
            <a:off x="8449928" y="4127859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5C85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0" name="Google Shape;1290;p93"/>
          <p:cNvSpPr txBox="1"/>
          <p:nvPr/>
        </p:nvSpPr>
        <p:spPr>
          <a:xfrm>
            <a:off x="10038916" y="3838867"/>
            <a:ext cx="4972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CEEF9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91" name="Google Shape;1291;p9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292" name="Google Shape;1292;p9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9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9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9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9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7820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threats">
  <p:cSld name="swot threats"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9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9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0" name="Google Shape;1300;p9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9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9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94"/>
          <p:cNvSpPr txBox="1">
            <a:spLocks noGrp="1"/>
          </p:cNvSpPr>
          <p:nvPr>
            <p:ph type="body" idx="1"/>
          </p:nvPr>
        </p:nvSpPr>
        <p:spPr>
          <a:xfrm>
            <a:off x="4038600" y="2438400"/>
            <a:ext cx="7670800" cy="37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4" name="Google Shape;1304;p94"/>
          <p:cNvSpPr txBox="1">
            <a:spLocks noGrp="1"/>
          </p:cNvSpPr>
          <p:nvPr>
            <p:ph type="body" idx="2"/>
          </p:nvPr>
        </p:nvSpPr>
        <p:spPr>
          <a:xfrm>
            <a:off x="4038600" y="1709857"/>
            <a:ext cx="7670800" cy="498733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5" name="Google Shape;1305;p94"/>
          <p:cNvSpPr/>
          <p:nvPr/>
        </p:nvSpPr>
        <p:spPr>
          <a:xfrm rot="5400000">
            <a:off x="271811" y="2755087"/>
            <a:ext cx="1132779" cy="113229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94"/>
          <p:cNvSpPr/>
          <p:nvPr/>
        </p:nvSpPr>
        <p:spPr>
          <a:xfrm>
            <a:off x="272056" y="3951671"/>
            <a:ext cx="1132290" cy="1132779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94"/>
          <p:cNvSpPr/>
          <p:nvPr/>
        </p:nvSpPr>
        <p:spPr>
          <a:xfrm rot="10800000">
            <a:off x="1489773" y="2756956"/>
            <a:ext cx="1132290" cy="1132779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94"/>
          <p:cNvSpPr txBox="1"/>
          <p:nvPr/>
        </p:nvSpPr>
        <p:spPr>
          <a:xfrm>
            <a:off x="1418620" y="3573195"/>
            <a:ext cx="394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F9CAB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9" name="Google Shape;1309;p94"/>
          <p:cNvSpPr txBox="1"/>
          <p:nvPr/>
        </p:nvSpPr>
        <p:spPr>
          <a:xfrm>
            <a:off x="1099084" y="3894213"/>
            <a:ext cx="340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CEEF9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0" name="Google Shape;1310;p94"/>
          <p:cNvSpPr txBox="1"/>
          <p:nvPr/>
        </p:nvSpPr>
        <p:spPr>
          <a:xfrm>
            <a:off x="1122328" y="3573195"/>
            <a:ext cx="2936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C2ED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1" name="Google Shape;1311;p94"/>
          <p:cNvSpPr/>
          <p:nvPr/>
        </p:nvSpPr>
        <p:spPr>
          <a:xfrm rot="-5400000">
            <a:off x="1482315" y="3951671"/>
            <a:ext cx="2266926" cy="2266926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94"/>
          <p:cNvSpPr>
            <a:spLocks noGrp="1"/>
          </p:cNvSpPr>
          <p:nvPr>
            <p:ph type="body" idx="3"/>
          </p:nvPr>
        </p:nvSpPr>
        <p:spPr>
          <a:xfrm>
            <a:off x="1657646" y="4122773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750D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3" name="Google Shape;1313;p94"/>
          <p:cNvSpPr txBox="1"/>
          <p:nvPr/>
        </p:nvSpPr>
        <p:spPr>
          <a:xfrm>
            <a:off x="1474704" y="3840552"/>
            <a:ext cx="4138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F9C1C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14" name="Google Shape;1314;p9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315" name="Google Shape;1315;p9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9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9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9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9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964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hexagons">
  <p:cSld name="5 hexagons"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1" name="Google Shape;1321;p95"/>
          <p:cNvCxnSpPr/>
          <p:nvPr/>
        </p:nvCxnSpPr>
        <p:spPr>
          <a:xfrm rot="10800000">
            <a:off x="2952750" y="2047876"/>
            <a:ext cx="6276975" cy="3581399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2" name="Google Shape;1322;p95"/>
          <p:cNvCxnSpPr/>
          <p:nvPr/>
        </p:nvCxnSpPr>
        <p:spPr>
          <a:xfrm rot="10800000" flipH="1">
            <a:off x="2962275" y="1981200"/>
            <a:ext cx="6267450" cy="363855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23" name="Google Shape;1323;p95"/>
          <p:cNvGrpSpPr/>
          <p:nvPr/>
        </p:nvGrpSpPr>
        <p:grpSpPr>
          <a:xfrm>
            <a:off x="6886811" y="1395985"/>
            <a:ext cx="2828102" cy="4860167"/>
            <a:chOff x="2477087" y="1395985"/>
            <a:chExt cx="2828102" cy="4860167"/>
          </a:xfrm>
        </p:grpSpPr>
        <p:sp>
          <p:nvSpPr>
            <p:cNvPr id="1324" name="Google Shape;1324;p95"/>
            <p:cNvSpPr/>
            <p:nvPr/>
          </p:nvSpPr>
          <p:spPr>
            <a:xfrm>
              <a:off x="2477088" y="1395985"/>
              <a:ext cx="2828101" cy="24373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FEF8F5"/>
                </a:gs>
                <a:gs pos="87000">
                  <a:srgbClr val="D9D9D9"/>
                </a:gs>
                <a:gs pos="100000">
                  <a:srgbClr val="D9D9D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95"/>
            <p:cNvSpPr/>
            <p:nvPr/>
          </p:nvSpPr>
          <p:spPr>
            <a:xfrm>
              <a:off x="2477087" y="3818843"/>
              <a:ext cx="2828101" cy="24373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FEF8F5"/>
                </a:gs>
                <a:gs pos="87000">
                  <a:srgbClr val="D9D9D9"/>
                </a:gs>
                <a:gs pos="100000">
                  <a:srgbClr val="D9D9D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6" name="Google Shape;1326;p95"/>
          <p:cNvGrpSpPr/>
          <p:nvPr/>
        </p:nvGrpSpPr>
        <p:grpSpPr>
          <a:xfrm>
            <a:off x="2477087" y="1395985"/>
            <a:ext cx="2828102" cy="4860167"/>
            <a:chOff x="2477087" y="1395985"/>
            <a:chExt cx="2828102" cy="4860167"/>
          </a:xfrm>
        </p:grpSpPr>
        <p:sp>
          <p:nvSpPr>
            <p:cNvPr id="1327" name="Google Shape;1327;p95"/>
            <p:cNvSpPr/>
            <p:nvPr/>
          </p:nvSpPr>
          <p:spPr>
            <a:xfrm>
              <a:off x="2477088" y="1395985"/>
              <a:ext cx="2828101" cy="24373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FEF8F5"/>
                </a:gs>
                <a:gs pos="87000">
                  <a:srgbClr val="D9D9D9"/>
                </a:gs>
                <a:gs pos="100000">
                  <a:srgbClr val="D9D9D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95"/>
            <p:cNvSpPr/>
            <p:nvPr/>
          </p:nvSpPr>
          <p:spPr>
            <a:xfrm>
              <a:off x="2477087" y="3818843"/>
              <a:ext cx="2828101" cy="24373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FEF8F5"/>
                </a:gs>
                <a:gs pos="87000">
                  <a:srgbClr val="D9D9D9"/>
                </a:gs>
                <a:gs pos="100000">
                  <a:srgbClr val="D9D9D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9" name="Google Shape;1329;p9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9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9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2" name="Google Shape;1332;p9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3" name="Google Shape;1333;p9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4" name="Google Shape;1334;p95"/>
          <p:cNvSpPr>
            <a:spLocks noGrp="1"/>
          </p:cNvSpPr>
          <p:nvPr>
            <p:ph type="body" idx="1"/>
          </p:nvPr>
        </p:nvSpPr>
        <p:spPr>
          <a:xfrm>
            <a:off x="4839066" y="2735279"/>
            <a:ext cx="2514600" cy="21671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5" name="Google Shape;1335;p95"/>
          <p:cNvSpPr>
            <a:spLocks noGrp="1"/>
          </p:cNvSpPr>
          <p:nvPr>
            <p:ph type="body" idx="2"/>
          </p:nvPr>
        </p:nvSpPr>
        <p:spPr>
          <a:xfrm>
            <a:off x="2633838" y="1531076"/>
            <a:ext cx="2514600" cy="21671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6" name="Google Shape;1336;p95"/>
          <p:cNvSpPr>
            <a:spLocks noGrp="1"/>
          </p:cNvSpPr>
          <p:nvPr>
            <p:ph type="body" idx="3"/>
          </p:nvPr>
        </p:nvSpPr>
        <p:spPr>
          <a:xfrm>
            <a:off x="7043562" y="1531076"/>
            <a:ext cx="2514600" cy="21671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7" name="Google Shape;1337;p95"/>
          <p:cNvSpPr>
            <a:spLocks noGrp="1"/>
          </p:cNvSpPr>
          <p:nvPr>
            <p:ph type="body" idx="4"/>
          </p:nvPr>
        </p:nvSpPr>
        <p:spPr>
          <a:xfrm>
            <a:off x="2633838" y="3945895"/>
            <a:ext cx="2514600" cy="21671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8" name="Google Shape;1338;p95"/>
          <p:cNvSpPr>
            <a:spLocks noGrp="1"/>
          </p:cNvSpPr>
          <p:nvPr>
            <p:ph type="body" idx="5"/>
          </p:nvPr>
        </p:nvSpPr>
        <p:spPr>
          <a:xfrm>
            <a:off x="7043562" y="3945895"/>
            <a:ext cx="2514600" cy="21671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9" name="Google Shape;1339;p95"/>
          <p:cNvSpPr txBox="1">
            <a:spLocks noGrp="1"/>
          </p:cNvSpPr>
          <p:nvPr>
            <p:ph type="body" idx="6"/>
          </p:nvPr>
        </p:nvSpPr>
        <p:spPr>
          <a:xfrm>
            <a:off x="201051" y="1533015"/>
            <a:ext cx="2279650" cy="21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99"/>
              </a:buClr>
              <a:buSzPts val="1400"/>
              <a:buChar char="•"/>
              <a:defRPr sz="1400">
                <a:solidFill>
                  <a:srgbClr val="006F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0" name="Google Shape;1340;p95"/>
          <p:cNvSpPr txBox="1">
            <a:spLocks noGrp="1"/>
          </p:cNvSpPr>
          <p:nvPr>
            <p:ph type="body" idx="7"/>
          </p:nvPr>
        </p:nvSpPr>
        <p:spPr>
          <a:xfrm>
            <a:off x="5305188" y="1283385"/>
            <a:ext cx="1581623" cy="145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530F"/>
              </a:buClr>
              <a:buSzPts val="1400"/>
              <a:buChar char="•"/>
              <a:defRPr sz="1400">
                <a:solidFill>
                  <a:srgbClr val="D4530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1" name="Google Shape;1341;p95"/>
          <p:cNvSpPr txBox="1">
            <a:spLocks noGrp="1"/>
          </p:cNvSpPr>
          <p:nvPr>
            <p:ph type="body" idx="8"/>
          </p:nvPr>
        </p:nvSpPr>
        <p:spPr>
          <a:xfrm>
            <a:off x="9714912" y="1533014"/>
            <a:ext cx="2279650" cy="216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8514"/>
              </a:buClr>
              <a:buSzPts val="1400"/>
              <a:buChar char="•"/>
              <a:defRPr sz="1400">
                <a:solidFill>
                  <a:srgbClr val="5C851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2" name="Google Shape;1342;p95"/>
          <p:cNvSpPr txBox="1">
            <a:spLocks noGrp="1"/>
          </p:cNvSpPr>
          <p:nvPr>
            <p:ph type="body" idx="9"/>
          </p:nvPr>
        </p:nvSpPr>
        <p:spPr>
          <a:xfrm>
            <a:off x="201051" y="3957340"/>
            <a:ext cx="2279650" cy="21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3" name="Google Shape;1343;p95"/>
          <p:cNvSpPr txBox="1">
            <a:spLocks noGrp="1"/>
          </p:cNvSpPr>
          <p:nvPr>
            <p:ph type="body" idx="13"/>
          </p:nvPr>
        </p:nvSpPr>
        <p:spPr>
          <a:xfrm>
            <a:off x="9714912" y="3957339"/>
            <a:ext cx="2279650" cy="216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4" name="Google Shape;1344;p95"/>
          <p:cNvSpPr txBox="1">
            <a:spLocks noGrp="1"/>
          </p:cNvSpPr>
          <p:nvPr>
            <p:ph type="body" idx="14"/>
          </p:nvPr>
        </p:nvSpPr>
        <p:spPr>
          <a:xfrm>
            <a:off x="5305188" y="4958177"/>
            <a:ext cx="1581623" cy="145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530F"/>
              </a:buClr>
              <a:buSzPts val="1400"/>
              <a:buChar char="•"/>
              <a:defRPr sz="1400">
                <a:solidFill>
                  <a:srgbClr val="D4530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45" name="Google Shape;1345;p9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346" name="Google Shape;1346;p9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9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9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9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9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4564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itles and lists">
  <p:cSld name="4 titles and lists"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9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9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4" name="Google Shape;1354;p9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5" name="Google Shape;1355;p9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6" name="Google Shape;1356;p9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7" name="Google Shape;1357;p96"/>
          <p:cNvSpPr txBox="1">
            <a:spLocks noGrp="1"/>
          </p:cNvSpPr>
          <p:nvPr>
            <p:ph type="body" idx="1"/>
          </p:nvPr>
        </p:nvSpPr>
        <p:spPr>
          <a:xfrm>
            <a:off x="301518" y="1533015"/>
            <a:ext cx="2279650" cy="21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8" name="Google Shape;1358;p96"/>
          <p:cNvSpPr txBox="1">
            <a:spLocks noGrp="1"/>
          </p:cNvSpPr>
          <p:nvPr>
            <p:ph type="body" idx="2"/>
          </p:nvPr>
        </p:nvSpPr>
        <p:spPr>
          <a:xfrm>
            <a:off x="9652448" y="1533014"/>
            <a:ext cx="2279650" cy="216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9" name="Google Shape;1359;p96"/>
          <p:cNvSpPr txBox="1">
            <a:spLocks noGrp="1"/>
          </p:cNvSpPr>
          <p:nvPr>
            <p:ph type="body" idx="3"/>
          </p:nvPr>
        </p:nvSpPr>
        <p:spPr>
          <a:xfrm>
            <a:off x="301518" y="3957340"/>
            <a:ext cx="2279650" cy="21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0" name="Google Shape;1360;p96"/>
          <p:cNvSpPr txBox="1">
            <a:spLocks noGrp="1"/>
          </p:cNvSpPr>
          <p:nvPr>
            <p:ph type="body" idx="4"/>
          </p:nvPr>
        </p:nvSpPr>
        <p:spPr>
          <a:xfrm>
            <a:off x="9652448" y="3957339"/>
            <a:ext cx="2279650" cy="216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1" name="Google Shape;1361;p96"/>
          <p:cNvSpPr txBox="1">
            <a:spLocks noGrp="1"/>
          </p:cNvSpPr>
          <p:nvPr>
            <p:ph type="body" idx="5"/>
          </p:nvPr>
        </p:nvSpPr>
        <p:spPr>
          <a:xfrm>
            <a:off x="301518" y="1533015"/>
            <a:ext cx="2279650" cy="49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2" name="Google Shape;1362;p96"/>
          <p:cNvSpPr txBox="1">
            <a:spLocks noGrp="1"/>
          </p:cNvSpPr>
          <p:nvPr>
            <p:ph type="body" idx="6"/>
          </p:nvPr>
        </p:nvSpPr>
        <p:spPr>
          <a:xfrm>
            <a:off x="301518" y="3957340"/>
            <a:ext cx="2279650" cy="49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3" name="Google Shape;1363;p96"/>
          <p:cNvSpPr txBox="1">
            <a:spLocks noGrp="1"/>
          </p:cNvSpPr>
          <p:nvPr>
            <p:ph type="body" idx="7"/>
          </p:nvPr>
        </p:nvSpPr>
        <p:spPr>
          <a:xfrm>
            <a:off x="9652448" y="1533014"/>
            <a:ext cx="2279650" cy="49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4" name="Google Shape;1364;p96"/>
          <p:cNvSpPr txBox="1">
            <a:spLocks noGrp="1"/>
          </p:cNvSpPr>
          <p:nvPr>
            <p:ph type="body" idx="8"/>
          </p:nvPr>
        </p:nvSpPr>
        <p:spPr>
          <a:xfrm>
            <a:off x="9652448" y="3957339"/>
            <a:ext cx="2279650" cy="49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65" name="Google Shape;1365;p9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366" name="Google Shape;1366;p9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9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9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9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9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6652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rix with titles">
  <p:cSld name="matrix with titles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9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9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4" name="Google Shape;1374;p9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5" name="Google Shape;1375;p9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6" name="Google Shape;1376;p9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7" name="Google Shape;1377;p97"/>
          <p:cNvSpPr txBox="1">
            <a:spLocks noGrp="1"/>
          </p:cNvSpPr>
          <p:nvPr>
            <p:ph type="body" idx="1"/>
          </p:nvPr>
        </p:nvSpPr>
        <p:spPr>
          <a:xfrm>
            <a:off x="1275617" y="2275983"/>
            <a:ext cx="4488882" cy="166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8" name="Google Shape;1378;p97"/>
          <p:cNvSpPr txBox="1">
            <a:spLocks noGrp="1"/>
          </p:cNvSpPr>
          <p:nvPr>
            <p:ph type="body" idx="2"/>
          </p:nvPr>
        </p:nvSpPr>
        <p:spPr>
          <a:xfrm>
            <a:off x="6486966" y="2275982"/>
            <a:ext cx="4488882" cy="16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9" name="Google Shape;1379;p97"/>
          <p:cNvSpPr txBox="1">
            <a:spLocks noGrp="1"/>
          </p:cNvSpPr>
          <p:nvPr>
            <p:ph type="body" idx="3"/>
          </p:nvPr>
        </p:nvSpPr>
        <p:spPr>
          <a:xfrm>
            <a:off x="1275617" y="4469484"/>
            <a:ext cx="4488882" cy="166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•"/>
              <a:defRPr sz="1400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0" name="Google Shape;1380;p97"/>
          <p:cNvSpPr txBox="1">
            <a:spLocks noGrp="1"/>
          </p:cNvSpPr>
          <p:nvPr>
            <p:ph type="body" idx="4"/>
          </p:nvPr>
        </p:nvSpPr>
        <p:spPr>
          <a:xfrm>
            <a:off x="6486966" y="4469483"/>
            <a:ext cx="4488882" cy="16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 sz="14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1" name="Google Shape;1381;p97"/>
          <p:cNvSpPr txBox="1">
            <a:spLocks noGrp="1"/>
          </p:cNvSpPr>
          <p:nvPr>
            <p:ph type="body" idx="5"/>
          </p:nvPr>
        </p:nvSpPr>
        <p:spPr>
          <a:xfrm>
            <a:off x="1275617" y="2275983"/>
            <a:ext cx="4488882" cy="49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2" name="Google Shape;1382;p97"/>
          <p:cNvSpPr txBox="1">
            <a:spLocks noGrp="1"/>
          </p:cNvSpPr>
          <p:nvPr>
            <p:ph type="body" idx="6"/>
          </p:nvPr>
        </p:nvSpPr>
        <p:spPr>
          <a:xfrm>
            <a:off x="1275617" y="4469484"/>
            <a:ext cx="4488882" cy="496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3" name="Google Shape;1383;p97"/>
          <p:cNvSpPr txBox="1">
            <a:spLocks noGrp="1"/>
          </p:cNvSpPr>
          <p:nvPr>
            <p:ph type="body" idx="7"/>
          </p:nvPr>
        </p:nvSpPr>
        <p:spPr>
          <a:xfrm>
            <a:off x="6486966" y="2275982"/>
            <a:ext cx="4488882" cy="49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4" name="Google Shape;1384;p97"/>
          <p:cNvSpPr txBox="1">
            <a:spLocks noGrp="1"/>
          </p:cNvSpPr>
          <p:nvPr>
            <p:ph type="body" idx="8"/>
          </p:nvPr>
        </p:nvSpPr>
        <p:spPr>
          <a:xfrm>
            <a:off x="6486966" y="4469483"/>
            <a:ext cx="4488882" cy="496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85" name="Google Shape;1385;p97"/>
          <p:cNvGrpSpPr/>
          <p:nvPr/>
        </p:nvGrpSpPr>
        <p:grpSpPr>
          <a:xfrm>
            <a:off x="1155573" y="2173119"/>
            <a:ext cx="9880854" cy="4123944"/>
            <a:chOff x="1155573" y="2173119"/>
            <a:chExt cx="9880854" cy="4123944"/>
          </a:xfrm>
        </p:grpSpPr>
        <p:cxnSp>
          <p:nvCxnSpPr>
            <p:cNvPr id="1386" name="Google Shape;1386;p97"/>
            <p:cNvCxnSpPr/>
            <p:nvPr/>
          </p:nvCxnSpPr>
          <p:spPr>
            <a:xfrm>
              <a:off x="6096000" y="2173119"/>
              <a:ext cx="0" cy="4123944"/>
            </a:xfrm>
            <a:prstGeom prst="straightConnector1">
              <a:avLst/>
            </a:prstGeom>
            <a:noFill/>
            <a:ln w="28575" cap="flat" cmpd="sng">
              <a:solidFill>
                <a:srgbClr val="AABBC4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387" name="Google Shape;1387;p97"/>
            <p:cNvCxnSpPr/>
            <p:nvPr/>
          </p:nvCxnSpPr>
          <p:spPr>
            <a:xfrm>
              <a:off x="1155573" y="4235091"/>
              <a:ext cx="9880854" cy="0"/>
            </a:xfrm>
            <a:prstGeom prst="straightConnector1">
              <a:avLst/>
            </a:prstGeom>
            <a:noFill/>
            <a:ln w="28575" cap="flat" cmpd="sng">
              <a:solidFill>
                <a:srgbClr val="AABBC4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sp>
        <p:nvSpPr>
          <p:cNvPr id="1388" name="Google Shape;1388;p97"/>
          <p:cNvSpPr txBox="1">
            <a:spLocks noGrp="1"/>
          </p:cNvSpPr>
          <p:nvPr>
            <p:ph type="body" idx="9"/>
          </p:nvPr>
        </p:nvSpPr>
        <p:spPr>
          <a:xfrm rot="-5400000">
            <a:off x="-1475587" y="3897026"/>
            <a:ext cx="3861238" cy="6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cap="non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9" name="Google Shape;1389;p97"/>
          <p:cNvSpPr txBox="1">
            <a:spLocks noGrp="1"/>
          </p:cNvSpPr>
          <p:nvPr>
            <p:ph type="body" idx="13"/>
          </p:nvPr>
        </p:nvSpPr>
        <p:spPr>
          <a:xfrm>
            <a:off x="1275617" y="1888239"/>
            <a:ext cx="4488882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0" name="Google Shape;1390;p97"/>
          <p:cNvSpPr txBox="1">
            <a:spLocks noGrp="1"/>
          </p:cNvSpPr>
          <p:nvPr>
            <p:ph type="body" idx="14"/>
          </p:nvPr>
        </p:nvSpPr>
        <p:spPr>
          <a:xfrm>
            <a:off x="1275616" y="1209788"/>
            <a:ext cx="9700231" cy="6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cap="non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1" name="Google Shape;1391;p97"/>
          <p:cNvSpPr txBox="1">
            <a:spLocks noGrp="1"/>
          </p:cNvSpPr>
          <p:nvPr>
            <p:ph type="body" idx="15"/>
          </p:nvPr>
        </p:nvSpPr>
        <p:spPr>
          <a:xfrm>
            <a:off x="6486966" y="1888239"/>
            <a:ext cx="4488882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2" name="Google Shape;1392;p97"/>
          <p:cNvSpPr txBox="1">
            <a:spLocks noGrp="1"/>
          </p:cNvSpPr>
          <p:nvPr>
            <p:ph type="body" idx="16"/>
          </p:nvPr>
        </p:nvSpPr>
        <p:spPr>
          <a:xfrm rot="-5400000">
            <a:off x="186245" y="2915977"/>
            <a:ext cx="1667735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3" name="Google Shape;1393;p97"/>
          <p:cNvSpPr txBox="1">
            <a:spLocks noGrp="1"/>
          </p:cNvSpPr>
          <p:nvPr>
            <p:ph type="body" idx="17"/>
          </p:nvPr>
        </p:nvSpPr>
        <p:spPr>
          <a:xfrm rot="-5400000">
            <a:off x="186244" y="5109479"/>
            <a:ext cx="1667735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4" name="Google Shape;1394;p97"/>
          <p:cNvSpPr/>
          <p:nvPr/>
        </p:nvSpPr>
        <p:spPr>
          <a:xfrm>
            <a:off x="5917678" y="4056769"/>
            <a:ext cx="356644" cy="35664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AABB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5" name="Google Shape;1395;p9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396" name="Google Shape;1396;p9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9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9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9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9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600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3 matrix">
  <p:cSld name="3x3 matrix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9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9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4" name="Google Shape;1404;p9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5" name="Google Shape;1405;p9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6" name="Google Shape;1406;p9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7" name="Google Shape;1407;p98"/>
          <p:cNvSpPr txBox="1">
            <a:spLocks noGrp="1"/>
          </p:cNvSpPr>
          <p:nvPr>
            <p:ph type="body" idx="1"/>
          </p:nvPr>
        </p:nvSpPr>
        <p:spPr>
          <a:xfrm>
            <a:off x="1275616" y="4902777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8" name="Google Shape;1408;p98"/>
          <p:cNvSpPr txBox="1">
            <a:spLocks noGrp="1"/>
          </p:cNvSpPr>
          <p:nvPr>
            <p:ph type="body" idx="2"/>
          </p:nvPr>
        </p:nvSpPr>
        <p:spPr>
          <a:xfrm rot="-5400000">
            <a:off x="-1475587" y="3897026"/>
            <a:ext cx="3861238" cy="6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cap="non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9" name="Google Shape;1409;p98"/>
          <p:cNvSpPr txBox="1">
            <a:spLocks noGrp="1"/>
          </p:cNvSpPr>
          <p:nvPr>
            <p:ph type="body" idx="3"/>
          </p:nvPr>
        </p:nvSpPr>
        <p:spPr>
          <a:xfrm>
            <a:off x="1275617" y="1860807"/>
            <a:ext cx="310896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0" name="Google Shape;1410;p98"/>
          <p:cNvSpPr txBox="1">
            <a:spLocks noGrp="1"/>
          </p:cNvSpPr>
          <p:nvPr>
            <p:ph type="body" idx="4"/>
          </p:nvPr>
        </p:nvSpPr>
        <p:spPr>
          <a:xfrm>
            <a:off x="1275616" y="1209788"/>
            <a:ext cx="9700232" cy="6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cap="non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1" name="Google Shape;1411;p98"/>
          <p:cNvSpPr txBox="1">
            <a:spLocks noGrp="1"/>
          </p:cNvSpPr>
          <p:nvPr>
            <p:ph type="body" idx="5"/>
          </p:nvPr>
        </p:nvSpPr>
        <p:spPr>
          <a:xfrm>
            <a:off x="7866888" y="1860807"/>
            <a:ext cx="310896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2" name="Google Shape;1412;p98"/>
          <p:cNvSpPr txBox="1">
            <a:spLocks noGrp="1"/>
          </p:cNvSpPr>
          <p:nvPr>
            <p:ph type="body" idx="6"/>
          </p:nvPr>
        </p:nvSpPr>
        <p:spPr>
          <a:xfrm rot="-5400000">
            <a:off x="402894" y="5326125"/>
            <a:ext cx="123444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3" name="Google Shape;1413;p98"/>
          <p:cNvSpPr txBox="1">
            <a:spLocks noGrp="1"/>
          </p:cNvSpPr>
          <p:nvPr>
            <p:ph type="body" idx="7"/>
          </p:nvPr>
        </p:nvSpPr>
        <p:spPr>
          <a:xfrm>
            <a:off x="1275616" y="2275982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4" name="Google Shape;1414;p98"/>
          <p:cNvSpPr txBox="1">
            <a:spLocks noGrp="1"/>
          </p:cNvSpPr>
          <p:nvPr>
            <p:ph type="body" idx="8"/>
          </p:nvPr>
        </p:nvSpPr>
        <p:spPr>
          <a:xfrm rot="-5400000">
            <a:off x="402894" y="2699330"/>
            <a:ext cx="123444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5" name="Google Shape;1415;p98"/>
          <p:cNvSpPr txBox="1">
            <a:spLocks noGrp="1"/>
          </p:cNvSpPr>
          <p:nvPr>
            <p:ph type="body" idx="9"/>
          </p:nvPr>
        </p:nvSpPr>
        <p:spPr>
          <a:xfrm>
            <a:off x="1275617" y="3590099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6" name="Google Shape;1416;p98"/>
          <p:cNvSpPr txBox="1">
            <a:spLocks noGrp="1"/>
          </p:cNvSpPr>
          <p:nvPr>
            <p:ph type="body" idx="13"/>
          </p:nvPr>
        </p:nvSpPr>
        <p:spPr>
          <a:xfrm rot="-5400000">
            <a:off x="402895" y="4013447"/>
            <a:ext cx="123444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7" name="Google Shape;1417;p98"/>
          <p:cNvSpPr txBox="1">
            <a:spLocks noGrp="1"/>
          </p:cNvSpPr>
          <p:nvPr>
            <p:ph type="body" idx="14"/>
          </p:nvPr>
        </p:nvSpPr>
        <p:spPr>
          <a:xfrm>
            <a:off x="7866888" y="4902777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8" name="Google Shape;1418;p98"/>
          <p:cNvSpPr txBox="1">
            <a:spLocks noGrp="1"/>
          </p:cNvSpPr>
          <p:nvPr>
            <p:ph type="body" idx="15"/>
          </p:nvPr>
        </p:nvSpPr>
        <p:spPr>
          <a:xfrm>
            <a:off x="7866888" y="2272087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9" name="Google Shape;1419;p98"/>
          <p:cNvSpPr txBox="1">
            <a:spLocks noGrp="1"/>
          </p:cNvSpPr>
          <p:nvPr>
            <p:ph type="body" idx="16"/>
          </p:nvPr>
        </p:nvSpPr>
        <p:spPr>
          <a:xfrm>
            <a:off x="7866888" y="3590099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0" name="Google Shape;1420;p98"/>
          <p:cNvSpPr txBox="1">
            <a:spLocks noGrp="1"/>
          </p:cNvSpPr>
          <p:nvPr>
            <p:ph type="body" idx="17"/>
          </p:nvPr>
        </p:nvSpPr>
        <p:spPr>
          <a:xfrm>
            <a:off x="4541520" y="2272087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1" name="Google Shape;1421;p98"/>
          <p:cNvSpPr txBox="1">
            <a:spLocks noGrp="1"/>
          </p:cNvSpPr>
          <p:nvPr>
            <p:ph type="body" idx="18"/>
          </p:nvPr>
        </p:nvSpPr>
        <p:spPr>
          <a:xfrm>
            <a:off x="4548392" y="3590099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2" name="Google Shape;1422;p98"/>
          <p:cNvSpPr txBox="1">
            <a:spLocks noGrp="1"/>
          </p:cNvSpPr>
          <p:nvPr>
            <p:ph type="body" idx="19"/>
          </p:nvPr>
        </p:nvSpPr>
        <p:spPr>
          <a:xfrm>
            <a:off x="4548392" y="4902777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3" name="Google Shape;1423;p98"/>
          <p:cNvSpPr txBox="1">
            <a:spLocks noGrp="1"/>
          </p:cNvSpPr>
          <p:nvPr>
            <p:ph type="body" idx="20"/>
          </p:nvPr>
        </p:nvSpPr>
        <p:spPr>
          <a:xfrm>
            <a:off x="4541520" y="1860807"/>
            <a:ext cx="310896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24" name="Google Shape;1424;p98"/>
          <p:cNvCxnSpPr/>
          <p:nvPr/>
        </p:nvCxnSpPr>
        <p:spPr>
          <a:xfrm>
            <a:off x="11346928" y="1888239"/>
            <a:ext cx="0" cy="4422714"/>
          </a:xfrm>
          <a:prstGeom prst="straightConnector1">
            <a:avLst/>
          </a:prstGeom>
          <a:noFill/>
          <a:ln w="28575" cap="flat" cmpd="sng">
            <a:solidFill>
              <a:srgbClr val="AABBC4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1425" name="Google Shape;1425;p98"/>
          <p:cNvCxnSpPr/>
          <p:nvPr/>
        </p:nvCxnSpPr>
        <p:spPr>
          <a:xfrm>
            <a:off x="826244" y="6261228"/>
            <a:ext cx="10527556" cy="0"/>
          </a:xfrm>
          <a:prstGeom prst="straightConnector1">
            <a:avLst/>
          </a:prstGeom>
          <a:noFill/>
          <a:ln w="28575" cap="flat" cmpd="sng">
            <a:solidFill>
              <a:srgbClr val="AABBC4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426" name="Google Shape;1426;p98"/>
          <p:cNvSpPr/>
          <p:nvPr/>
        </p:nvSpPr>
        <p:spPr>
          <a:xfrm>
            <a:off x="11168606" y="6082906"/>
            <a:ext cx="356644" cy="35664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AABB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98"/>
          <p:cNvSpPr txBox="1">
            <a:spLocks noGrp="1"/>
          </p:cNvSpPr>
          <p:nvPr>
            <p:ph type="body" idx="21"/>
          </p:nvPr>
        </p:nvSpPr>
        <p:spPr>
          <a:xfrm>
            <a:off x="1275617" y="2275983"/>
            <a:ext cx="3108959" cy="283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8" name="Google Shape;1428;p98"/>
          <p:cNvSpPr txBox="1">
            <a:spLocks noGrp="1"/>
          </p:cNvSpPr>
          <p:nvPr>
            <p:ph type="body" idx="22"/>
          </p:nvPr>
        </p:nvSpPr>
        <p:spPr>
          <a:xfrm>
            <a:off x="1275617" y="3590099"/>
            <a:ext cx="3108959" cy="283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9" name="Google Shape;1429;p98"/>
          <p:cNvSpPr txBox="1">
            <a:spLocks noGrp="1"/>
          </p:cNvSpPr>
          <p:nvPr>
            <p:ph type="body" idx="23"/>
          </p:nvPr>
        </p:nvSpPr>
        <p:spPr>
          <a:xfrm>
            <a:off x="1315228" y="4902777"/>
            <a:ext cx="3108959" cy="283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0" name="Google Shape;1430;p98"/>
          <p:cNvSpPr txBox="1">
            <a:spLocks noGrp="1"/>
          </p:cNvSpPr>
          <p:nvPr>
            <p:ph type="body" idx="24"/>
          </p:nvPr>
        </p:nvSpPr>
        <p:spPr>
          <a:xfrm>
            <a:off x="4548392" y="2275982"/>
            <a:ext cx="3108959" cy="283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1" name="Google Shape;1431;p98"/>
          <p:cNvSpPr txBox="1">
            <a:spLocks noGrp="1"/>
          </p:cNvSpPr>
          <p:nvPr>
            <p:ph type="body" idx="25"/>
          </p:nvPr>
        </p:nvSpPr>
        <p:spPr>
          <a:xfrm>
            <a:off x="4548392" y="3590099"/>
            <a:ext cx="3108959" cy="283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2" name="Google Shape;1432;p98"/>
          <p:cNvSpPr txBox="1">
            <a:spLocks noGrp="1"/>
          </p:cNvSpPr>
          <p:nvPr>
            <p:ph type="body" idx="26"/>
          </p:nvPr>
        </p:nvSpPr>
        <p:spPr>
          <a:xfrm>
            <a:off x="4548392" y="4902777"/>
            <a:ext cx="3108959" cy="283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3" name="Google Shape;1433;p98"/>
          <p:cNvSpPr txBox="1">
            <a:spLocks noGrp="1"/>
          </p:cNvSpPr>
          <p:nvPr>
            <p:ph type="body" idx="27"/>
          </p:nvPr>
        </p:nvSpPr>
        <p:spPr>
          <a:xfrm>
            <a:off x="7866888" y="2275982"/>
            <a:ext cx="3108959" cy="283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4" name="Google Shape;1434;p98"/>
          <p:cNvSpPr txBox="1">
            <a:spLocks noGrp="1"/>
          </p:cNvSpPr>
          <p:nvPr>
            <p:ph type="body" idx="28"/>
          </p:nvPr>
        </p:nvSpPr>
        <p:spPr>
          <a:xfrm>
            <a:off x="7866888" y="3590099"/>
            <a:ext cx="3108959" cy="283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5" name="Google Shape;1435;p98"/>
          <p:cNvSpPr txBox="1">
            <a:spLocks noGrp="1"/>
          </p:cNvSpPr>
          <p:nvPr>
            <p:ph type="body" idx="29"/>
          </p:nvPr>
        </p:nvSpPr>
        <p:spPr>
          <a:xfrm>
            <a:off x="7866888" y="4902777"/>
            <a:ext cx="3108959" cy="283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36" name="Google Shape;1436;p9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437" name="Google Shape;1437;p9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9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9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9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9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497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shbone 4 causes">
  <p:cSld name="fishbone 4 causes"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9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9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5" name="Google Shape;1445;p9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6" name="Google Shape;1446;p9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7" name="Google Shape;1447;p9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8" name="Google Shape;1448;p99"/>
          <p:cNvSpPr txBox="1">
            <a:spLocks noGrp="1"/>
          </p:cNvSpPr>
          <p:nvPr>
            <p:ph type="body" idx="1"/>
          </p:nvPr>
        </p:nvSpPr>
        <p:spPr>
          <a:xfrm>
            <a:off x="6547499" y="4239382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9" name="Google Shape;1449;p99"/>
          <p:cNvSpPr txBox="1">
            <a:spLocks noGrp="1"/>
          </p:cNvSpPr>
          <p:nvPr>
            <p:ph type="body" idx="2"/>
          </p:nvPr>
        </p:nvSpPr>
        <p:spPr>
          <a:xfrm>
            <a:off x="5970730" y="4915846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0" name="Google Shape;1450;p99"/>
          <p:cNvSpPr txBox="1">
            <a:spLocks noGrp="1"/>
          </p:cNvSpPr>
          <p:nvPr>
            <p:ph type="body" idx="3"/>
          </p:nvPr>
        </p:nvSpPr>
        <p:spPr>
          <a:xfrm>
            <a:off x="5393962" y="559230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1" name="Google Shape;1451;p99"/>
          <p:cNvSpPr txBox="1">
            <a:spLocks noGrp="1"/>
          </p:cNvSpPr>
          <p:nvPr>
            <p:ph type="body" idx="4"/>
          </p:nvPr>
        </p:nvSpPr>
        <p:spPr>
          <a:xfrm>
            <a:off x="3722263" y="4239382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2" name="Google Shape;1452;p99"/>
          <p:cNvSpPr txBox="1">
            <a:spLocks noGrp="1"/>
          </p:cNvSpPr>
          <p:nvPr>
            <p:ph type="body" idx="5"/>
          </p:nvPr>
        </p:nvSpPr>
        <p:spPr>
          <a:xfrm>
            <a:off x="3145494" y="4915846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3" name="Google Shape;1453;p99"/>
          <p:cNvSpPr txBox="1">
            <a:spLocks noGrp="1"/>
          </p:cNvSpPr>
          <p:nvPr>
            <p:ph type="body" idx="6"/>
          </p:nvPr>
        </p:nvSpPr>
        <p:spPr>
          <a:xfrm>
            <a:off x="2568726" y="559230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4" name="Google Shape;1454;p99"/>
          <p:cNvSpPr>
            <a:spLocks noGrp="1"/>
          </p:cNvSpPr>
          <p:nvPr>
            <p:ph type="body" idx="7"/>
          </p:nvPr>
        </p:nvSpPr>
        <p:spPr>
          <a:xfrm rot="-2700000">
            <a:off x="3536016" y="4859874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5" name="Google Shape;1455;p99"/>
          <p:cNvSpPr>
            <a:spLocks noGrp="1"/>
          </p:cNvSpPr>
          <p:nvPr>
            <p:ph type="body" idx="8"/>
          </p:nvPr>
        </p:nvSpPr>
        <p:spPr>
          <a:xfrm rot="-2700000">
            <a:off x="6432662" y="4859874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6" name="Google Shape;1456;p99"/>
          <p:cNvSpPr>
            <a:spLocks noGrp="1"/>
          </p:cNvSpPr>
          <p:nvPr>
            <p:ph type="body" idx="9"/>
          </p:nvPr>
        </p:nvSpPr>
        <p:spPr>
          <a:xfrm rot="2700000">
            <a:off x="6432662" y="2292301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7" name="Google Shape;1457;p99"/>
          <p:cNvSpPr>
            <a:spLocks noGrp="1"/>
          </p:cNvSpPr>
          <p:nvPr>
            <p:ph type="body" idx="13"/>
          </p:nvPr>
        </p:nvSpPr>
        <p:spPr>
          <a:xfrm rot="2700000">
            <a:off x="3536016" y="2292302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8" name="Google Shape;1458;p99"/>
          <p:cNvSpPr txBox="1">
            <a:spLocks noGrp="1"/>
          </p:cNvSpPr>
          <p:nvPr>
            <p:ph type="body" idx="14"/>
          </p:nvPr>
        </p:nvSpPr>
        <p:spPr>
          <a:xfrm>
            <a:off x="2568726" y="1484665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9" name="Google Shape;1459;p99"/>
          <p:cNvSpPr txBox="1">
            <a:spLocks noGrp="1"/>
          </p:cNvSpPr>
          <p:nvPr>
            <p:ph type="body" idx="15"/>
          </p:nvPr>
        </p:nvSpPr>
        <p:spPr>
          <a:xfrm>
            <a:off x="3145494" y="216112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0" name="Google Shape;1460;p99"/>
          <p:cNvSpPr txBox="1">
            <a:spLocks noGrp="1"/>
          </p:cNvSpPr>
          <p:nvPr>
            <p:ph type="body" idx="16"/>
          </p:nvPr>
        </p:nvSpPr>
        <p:spPr>
          <a:xfrm>
            <a:off x="3722263" y="2837592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1" name="Google Shape;1461;p99"/>
          <p:cNvSpPr txBox="1">
            <a:spLocks noGrp="1"/>
          </p:cNvSpPr>
          <p:nvPr>
            <p:ph type="body" idx="17"/>
          </p:nvPr>
        </p:nvSpPr>
        <p:spPr>
          <a:xfrm>
            <a:off x="5393962" y="1496710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2" name="Google Shape;1462;p99"/>
          <p:cNvSpPr txBox="1">
            <a:spLocks noGrp="1"/>
          </p:cNvSpPr>
          <p:nvPr>
            <p:ph type="body" idx="18"/>
          </p:nvPr>
        </p:nvSpPr>
        <p:spPr>
          <a:xfrm>
            <a:off x="5970730" y="2173174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3" name="Google Shape;1463;p99"/>
          <p:cNvSpPr txBox="1">
            <a:spLocks noGrp="1"/>
          </p:cNvSpPr>
          <p:nvPr>
            <p:ph type="body" idx="19"/>
          </p:nvPr>
        </p:nvSpPr>
        <p:spPr>
          <a:xfrm>
            <a:off x="6547499" y="2849637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4" name="Google Shape;1464;p99"/>
          <p:cNvSpPr txBox="1">
            <a:spLocks noGrp="1"/>
          </p:cNvSpPr>
          <p:nvPr>
            <p:ph type="body" idx="20"/>
          </p:nvPr>
        </p:nvSpPr>
        <p:spPr>
          <a:xfrm>
            <a:off x="409002" y="284387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5" name="Google Shape;1465;p99"/>
          <p:cNvSpPr txBox="1">
            <a:spLocks noGrp="1"/>
          </p:cNvSpPr>
          <p:nvPr>
            <p:ph type="body" idx="21"/>
          </p:nvPr>
        </p:nvSpPr>
        <p:spPr>
          <a:xfrm>
            <a:off x="401192" y="3540747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6" name="Google Shape;1466;p99"/>
          <p:cNvSpPr txBox="1">
            <a:spLocks noGrp="1"/>
          </p:cNvSpPr>
          <p:nvPr>
            <p:ph type="body" idx="22"/>
          </p:nvPr>
        </p:nvSpPr>
        <p:spPr>
          <a:xfrm>
            <a:off x="401192" y="4237617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7" name="Google Shape;1467;p99"/>
          <p:cNvSpPr>
            <a:spLocks noGrp="1"/>
          </p:cNvSpPr>
          <p:nvPr>
            <p:ph type="body" idx="23"/>
          </p:nvPr>
        </p:nvSpPr>
        <p:spPr>
          <a:xfrm>
            <a:off x="1865376" y="3581099"/>
            <a:ext cx="1225296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8" name="Google Shape;1468;p99"/>
          <p:cNvSpPr>
            <a:spLocks noGrp="1"/>
          </p:cNvSpPr>
          <p:nvPr>
            <p:ph type="body" idx="24"/>
          </p:nvPr>
        </p:nvSpPr>
        <p:spPr>
          <a:xfrm>
            <a:off x="3090672" y="3624716"/>
            <a:ext cx="6519672" cy="384048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9" name="Google Shape;1469;p99"/>
          <p:cNvSpPr txBox="1">
            <a:spLocks noGrp="1"/>
          </p:cNvSpPr>
          <p:nvPr>
            <p:ph type="body" idx="25"/>
          </p:nvPr>
        </p:nvSpPr>
        <p:spPr>
          <a:xfrm>
            <a:off x="9637781" y="3540747"/>
            <a:ext cx="2281936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70" name="Google Shape;1470;p9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471" name="Google Shape;1471;p9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9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9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9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9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8309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shbone 6 causes">
  <p:cSld name="fishbone 6 causes"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0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10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9" name="Google Shape;1479;p10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0" name="Google Shape;1480;p10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1" name="Google Shape;1481;p10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2" name="Google Shape;1482;p100"/>
          <p:cNvSpPr txBox="1">
            <a:spLocks noGrp="1"/>
          </p:cNvSpPr>
          <p:nvPr>
            <p:ph type="body" idx="1"/>
          </p:nvPr>
        </p:nvSpPr>
        <p:spPr>
          <a:xfrm>
            <a:off x="6703908" y="4239382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3" name="Google Shape;1483;p100"/>
          <p:cNvSpPr txBox="1">
            <a:spLocks noGrp="1"/>
          </p:cNvSpPr>
          <p:nvPr>
            <p:ph type="body" idx="2"/>
          </p:nvPr>
        </p:nvSpPr>
        <p:spPr>
          <a:xfrm>
            <a:off x="6127139" y="4915846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4" name="Google Shape;1484;p100"/>
          <p:cNvSpPr txBox="1">
            <a:spLocks noGrp="1"/>
          </p:cNvSpPr>
          <p:nvPr>
            <p:ph type="body" idx="3"/>
          </p:nvPr>
        </p:nvSpPr>
        <p:spPr>
          <a:xfrm>
            <a:off x="5550371" y="559230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5" name="Google Shape;1485;p100"/>
          <p:cNvSpPr txBox="1">
            <a:spLocks noGrp="1"/>
          </p:cNvSpPr>
          <p:nvPr>
            <p:ph type="body" idx="4"/>
          </p:nvPr>
        </p:nvSpPr>
        <p:spPr>
          <a:xfrm>
            <a:off x="3878672" y="4239382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6" name="Google Shape;1486;p100"/>
          <p:cNvSpPr txBox="1">
            <a:spLocks noGrp="1"/>
          </p:cNvSpPr>
          <p:nvPr>
            <p:ph type="body" idx="5"/>
          </p:nvPr>
        </p:nvSpPr>
        <p:spPr>
          <a:xfrm>
            <a:off x="3301903" y="4915846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7" name="Google Shape;1487;p100"/>
          <p:cNvSpPr txBox="1">
            <a:spLocks noGrp="1"/>
          </p:cNvSpPr>
          <p:nvPr>
            <p:ph type="body" idx="6"/>
          </p:nvPr>
        </p:nvSpPr>
        <p:spPr>
          <a:xfrm>
            <a:off x="2725135" y="559230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8" name="Google Shape;1488;p100"/>
          <p:cNvSpPr>
            <a:spLocks noGrp="1"/>
          </p:cNvSpPr>
          <p:nvPr>
            <p:ph type="body" idx="7"/>
          </p:nvPr>
        </p:nvSpPr>
        <p:spPr>
          <a:xfrm rot="-2700000">
            <a:off x="3692425" y="4859874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9" name="Google Shape;1489;p100"/>
          <p:cNvSpPr>
            <a:spLocks noGrp="1"/>
          </p:cNvSpPr>
          <p:nvPr>
            <p:ph type="body" idx="8"/>
          </p:nvPr>
        </p:nvSpPr>
        <p:spPr>
          <a:xfrm rot="-2700000">
            <a:off x="6589071" y="4859874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0" name="Google Shape;1490;p100"/>
          <p:cNvSpPr>
            <a:spLocks noGrp="1"/>
          </p:cNvSpPr>
          <p:nvPr>
            <p:ph type="body" idx="9"/>
          </p:nvPr>
        </p:nvSpPr>
        <p:spPr>
          <a:xfrm rot="2700000">
            <a:off x="6589071" y="2292301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1" name="Google Shape;1491;p100"/>
          <p:cNvSpPr>
            <a:spLocks noGrp="1"/>
          </p:cNvSpPr>
          <p:nvPr>
            <p:ph type="body" idx="13"/>
          </p:nvPr>
        </p:nvSpPr>
        <p:spPr>
          <a:xfrm rot="2700000">
            <a:off x="3692425" y="2292302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2" name="Google Shape;1492;p100"/>
          <p:cNvSpPr txBox="1">
            <a:spLocks noGrp="1"/>
          </p:cNvSpPr>
          <p:nvPr>
            <p:ph type="body" idx="14"/>
          </p:nvPr>
        </p:nvSpPr>
        <p:spPr>
          <a:xfrm>
            <a:off x="2725135" y="1484665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3" name="Google Shape;1493;p100"/>
          <p:cNvSpPr txBox="1">
            <a:spLocks noGrp="1"/>
          </p:cNvSpPr>
          <p:nvPr>
            <p:ph type="body" idx="15"/>
          </p:nvPr>
        </p:nvSpPr>
        <p:spPr>
          <a:xfrm>
            <a:off x="3301903" y="216112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4" name="Google Shape;1494;p100"/>
          <p:cNvSpPr txBox="1">
            <a:spLocks noGrp="1"/>
          </p:cNvSpPr>
          <p:nvPr>
            <p:ph type="body" idx="16"/>
          </p:nvPr>
        </p:nvSpPr>
        <p:spPr>
          <a:xfrm>
            <a:off x="3878672" y="2837592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5" name="Google Shape;1495;p100"/>
          <p:cNvSpPr txBox="1">
            <a:spLocks noGrp="1"/>
          </p:cNvSpPr>
          <p:nvPr>
            <p:ph type="body" idx="17"/>
          </p:nvPr>
        </p:nvSpPr>
        <p:spPr>
          <a:xfrm>
            <a:off x="5550371" y="1496710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6" name="Google Shape;1496;p100"/>
          <p:cNvSpPr txBox="1">
            <a:spLocks noGrp="1"/>
          </p:cNvSpPr>
          <p:nvPr>
            <p:ph type="body" idx="18"/>
          </p:nvPr>
        </p:nvSpPr>
        <p:spPr>
          <a:xfrm>
            <a:off x="6127139" y="2173174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7" name="Google Shape;1497;p100"/>
          <p:cNvSpPr txBox="1">
            <a:spLocks noGrp="1"/>
          </p:cNvSpPr>
          <p:nvPr>
            <p:ph type="body" idx="19"/>
          </p:nvPr>
        </p:nvSpPr>
        <p:spPr>
          <a:xfrm>
            <a:off x="6703908" y="2849637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8" name="Google Shape;1498;p100"/>
          <p:cNvSpPr txBox="1">
            <a:spLocks noGrp="1"/>
          </p:cNvSpPr>
          <p:nvPr>
            <p:ph type="body" idx="20"/>
          </p:nvPr>
        </p:nvSpPr>
        <p:spPr>
          <a:xfrm>
            <a:off x="9637781" y="3540747"/>
            <a:ext cx="2281936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9" name="Google Shape;1499;p100"/>
          <p:cNvSpPr txBox="1">
            <a:spLocks noGrp="1"/>
          </p:cNvSpPr>
          <p:nvPr>
            <p:ph type="body" idx="21"/>
          </p:nvPr>
        </p:nvSpPr>
        <p:spPr>
          <a:xfrm>
            <a:off x="1312517" y="4239382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0" name="Google Shape;1500;p100"/>
          <p:cNvSpPr txBox="1">
            <a:spLocks noGrp="1"/>
          </p:cNvSpPr>
          <p:nvPr>
            <p:ph type="body" idx="22"/>
          </p:nvPr>
        </p:nvSpPr>
        <p:spPr>
          <a:xfrm>
            <a:off x="735748" y="4915846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1" name="Google Shape;1501;p100"/>
          <p:cNvSpPr txBox="1">
            <a:spLocks noGrp="1"/>
          </p:cNvSpPr>
          <p:nvPr>
            <p:ph type="body" idx="23"/>
          </p:nvPr>
        </p:nvSpPr>
        <p:spPr>
          <a:xfrm>
            <a:off x="158980" y="559230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2" name="Google Shape;1502;p100"/>
          <p:cNvSpPr>
            <a:spLocks noGrp="1"/>
          </p:cNvSpPr>
          <p:nvPr>
            <p:ph type="body" idx="24"/>
          </p:nvPr>
        </p:nvSpPr>
        <p:spPr>
          <a:xfrm rot="-2700000">
            <a:off x="1126270" y="4859874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3" name="Google Shape;1503;p100"/>
          <p:cNvSpPr>
            <a:spLocks noGrp="1"/>
          </p:cNvSpPr>
          <p:nvPr>
            <p:ph type="body" idx="25"/>
          </p:nvPr>
        </p:nvSpPr>
        <p:spPr>
          <a:xfrm rot="2700000">
            <a:off x="1126270" y="2292302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4" name="Google Shape;1504;p100"/>
          <p:cNvSpPr txBox="1">
            <a:spLocks noGrp="1"/>
          </p:cNvSpPr>
          <p:nvPr>
            <p:ph type="body" idx="26"/>
          </p:nvPr>
        </p:nvSpPr>
        <p:spPr>
          <a:xfrm>
            <a:off x="158980" y="1484665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5" name="Google Shape;1505;p100"/>
          <p:cNvSpPr txBox="1">
            <a:spLocks noGrp="1"/>
          </p:cNvSpPr>
          <p:nvPr>
            <p:ph type="body" idx="27"/>
          </p:nvPr>
        </p:nvSpPr>
        <p:spPr>
          <a:xfrm>
            <a:off x="735748" y="216112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6" name="Google Shape;1506;p100"/>
          <p:cNvSpPr txBox="1">
            <a:spLocks noGrp="1"/>
          </p:cNvSpPr>
          <p:nvPr>
            <p:ph type="body" idx="28"/>
          </p:nvPr>
        </p:nvSpPr>
        <p:spPr>
          <a:xfrm>
            <a:off x="1312517" y="2837592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7" name="Google Shape;1507;p100"/>
          <p:cNvSpPr>
            <a:spLocks noGrp="1"/>
          </p:cNvSpPr>
          <p:nvPr>
            <p:ph type="body" idx="29"/>
          </p:nvPr>
        </p:nvSpPr>
        <p:spPr>
          <a:xfrm>
            <a:off x="1323289" y="3624716"/>
            <a:ext cx="8287056" cy="384048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508" name="Google Shape;1508;p10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509" name="Google Shape;1509;p10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0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0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0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0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763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1">
  <p:cSld name="table 1"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0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10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7" name="Google Shape;1517;p10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8" name="Google Shape;1518;p10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9" name="Google Shape;1519;p10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0" name="Google Shape;1520;p101"/>
          <p:cNvSpPr txBox="1">
            <a:spLocks noGrp="1"/>
          </p:cNvSpPr>
          <p:nvPr>
            <p:ph type="body" idx="1"/>
          </p:nvPr>
        </p:nvSpPr>
        <p:spPr>
          <a:xfrm>
            <a:off x="482600" y="2034398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1" name="Google Shape;1521;p101"/>
          <p:cNvSpPr txBox="1">
            <a:spLocks noGrp="1"/>
          </p:cNvSpPr>
          <p:nvPr>
            <p:ph type="body" idx="2"/>
          </p:nvPr>
        </p:nvSpPr>
        <p:spPr>
          <a:xfrm>
            <a:off x="482600" y="1780295"/>
            <a:ext cx="2594864" cy="6072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2" name="Google Shape;1522;p101"/>
          <p:cNvSpPr txBox="1">
            <a:spLocks noGrp="1"/>
          </p:cNvSpPr>
          <p:nvPr>
            <p:ph type="body" idx="3"/>
          </p:nvPr>
        </p:nvSpPr>
        <p:spPr>
          <a:xfrm>
            <a:off x="482600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3" name="Google Shape;1523;p101"/>
          <p:cNvSpPr txBox="1">
            <a:spLocks noGrp="1"/>
          </p:cNvSpPr>
          <p:nvPr>
            <p:ph type="body" idx="4"/>
          </p:nvPr>
        </p:nvSpPr>
        <p:spPr>
          <a:xfrm>
            <a:off x="482600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4" name="Google Shape;1524;p101"/>
          <p:cNvSpPr txBox="1">
            <a:spLocks noGrp="1"/>
          </p:cNvSpPr>
          <p:nvPr>
            <p:ph type="body" idx="5"/>
          </p:nvPr>
        </p:nvSpPr>
        <p:spPr>
          <a:xfrm>
            <a:off x="9114537" y="2040590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5" name="Google Shape;1525;p101"/>
          <p:cNvSpPr txBox="1">
            <a:spLocks noGrp="1"/>
          </p:cNvSpPr>
          <p:nvPr>
            <p:ph type="body" idx="6"/>
          </p:nvPr>
        </p:nvSpPr>
        <p:spPr>
          <a:xfrm>
            <a:off x="9114537" y="1780295"/>
            <a:ext cx="2594864" cy="6072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6" name="Google Shape;1526;p101"/>
          <p:cNvSpPr txBox="1">
            <a:spLocks noGrp="1"/>
          </p:cNvSpPr>
          <p:nvPr>
            <p:ph type="body" idx="7"/>
          </p:nvPr>
        </p:nvSpPr>
        <p:spPr>
          <a:xfrm>
            <a:off x="9114537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7" name="Google Shape;1527;p101"/>
          <p:cNvSpPr txBox="1">
            <a:spLocks noGrp="1"/>
          </p:cNvSpPr>
          <p:nvPr>
            <p:ph type="body" idx="8"/>
          </p:nvPr>
        </p:nvSpPr>
        <p:spPr>
          <a:xfrm>
            <a:off x="9114537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8" name="Google Shape;1528;p101"/>
          <p:cNvSpPr txBox="1">
            <a:spLocks noGrp="1"/>
          </p:cNvSpPr>
          <p:nvPr>
            <p:ph type="body" idx="9"/>
          </p:nvPr>
        </p:nvSpPr>
        <p:spPr>
          <a:xfrm>
            <a:off x="6237224" y="2034398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9" name="Google Shape;1529;p101"/>
          <p:cNvSpPr txBox="1">
            <a:spLocks noGrp="1"/>
          </p:cNvSpPr>
          <p:nvPr>
            <p:ph type="body" idx="13"/>
          </p:nvPr>
        </p:nvSpPr>
        <p:spPr>
          <a:xfrm>
            <a:off x="6237224" y="1780295"/>
            <a:ext cx="2594864" cy="6072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0" name="Google Shape;1530;p101"/>
          <p:cNvSpPr txBox="1">
            <a:spLocks noGrp="1"/>
          </p:cNvSpPr>
          <p:nvPr>
            <p:ph type="body" idx="14"/>
          </p:nvPr>
        </p:nvSpPr>
        <p:spPr>
          <a:xfrm>
            <a:off x="6237224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1" name="Google Shape;1531;p101"/>
          <p:cNvSpPr txBox="1">
            <a:spLocks noGrp="1"/>
          </p:cNvSpPr>
          <p:nvPr>
            <p:ph type="body" idx="15"/>
          </p:nvPr>
        </p:nvSpPr>
        <p:spPr>
          <a:xfrm>
            <a:off x="6237224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2" name="Google Shape;1532;p101"/>
          <p:cNvSpPr txBox="1">
            <a:spLocks noGrp="1"/>
          </p:cNvSpPr>
          <p:nvPr>
            <p:ph type="body" idx="16"/>
          </p:nvPr>
        </p:nvSpPr>
        <p:spPr>
          <a:xfrm>
            <a:off x="3359912" y="2034398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3" name="Google Shape;1533;p101"/>
          <p:cNvSpPr txBox="1">
            <a:spLocks noGrp="1"/>
          </p:cNvSpPr>
          <p:nvPr>
            <p:ph type="body" idx="17"/>
          </p:nvPr>
        </p:nvSpPr>
        <p:spPr>
          <a:xfrm>
            <a:off x="3359912" y="1780295"/>
            <a:ext cx="2594864" cy="607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4" name="Google Shape;1534;p101"/>
          <p:cNvSpPr txBox="1">
            <a:spLocks noGrp="1"/>
          </p:cNvSpPr>
          <p:nvPr>
            <p:ph type="body" idx="18"/>
          </p:nvPr>
        </p:nvSpPr>
        <p:spPr>
          <a:xfrm>
            <a:off x="3359912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5" name="Google Shape;1535;p101"/>
          <p:cNvSpPr txBox="1">
            <a:spLocks noGrp="1"/>
          </p:cNvSpPr>
          <p:nvPr>
            <p:ph type="body" idx="19"/>
          </p:nvPr>
        </p:nvSpPr>
        <p:spPr>
          <a:xfrm>
            <a:off x="3359912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536" name="Google Shape;1536;p10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537" name="Google Shape;1537;p10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0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0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0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0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8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2270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2">
  <p:cSld name="table 2"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0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10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10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6" name="Google Shape;1546;p10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7" name="Google Shape;1547;p10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102"/>
          <p:cNvSpPr txBox="1">
            <a:spLocks noGrp="1"/>
          </p:cNvSpPr>
          <p:nvPr>
            <p:ph type="body" idx="1"/>
          </p:nvPr>
        </p:nvSpPr>
        <p:spPr>
          <a:xfrm>
            <a:off x="482600" y="2034398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9" name="Google Shape;1549;p102"/>
          <p:cNvSpPr txBox="1">
            <a:spLocks noGrp="1"/>
          </p:cNvSpPr>
          <p:nvPr>
            <p:ph type="body" idx="2"/>
          </p:nvPr>
        </p:nvSpPr>
        <p:spPr>
          <a:xfrm>
            <a:off x="482600" y="1780295"/>
            <a:ext cx="2594864" cy="6072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0" name="Google Shape;1550;p102"/>
          <p:cNvSpPr txBox="1">
            <a:spLocks noGrp="1"/>
          </p:cNvSpPr>
          <p:nvPr>
            <p:ph type="body" idx="3"/>
          </p:nvPr>
        </p:nvSpPr>
        <p:spPr>
          <a:xfrm>
            <a:off x="482600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1" name="Google Shape;1551;p102"/>
          <p:cNvSpPr txBox="1">
            <a:spLocks noGrp="1"/>
          </p:cNvSpPr>
          <p:nvPr>
            <p:ph type="body" idx="4"/>
          </p:nvPr>
        </p:nvSpPr>
        <p:spPr>
          <a:xfrm>
            <a:off x="482600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2" name="Google Shape;1552;p102"/>
          <p:cNvSpPr txBox="1">
            <a:spLocks noGrp="1"/>
          </p:cNvSpPr>
          <p:nvPr>
            <p:ph type="body" idx="5"/>
          </p:nvPr>
        </p:nvSpPr>
        <p:spPr>
          <a:xfrm>
            <a:off x="9114537" y="2040590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3" name="Google Shape;1553;p102"/>
          <p:cNvSpPr txBox="1">
            <a:spLocks noGrp="1"/>
          </p:cNvSpPr>
          <p:nvPr>
            <p:ph type="body" idx="6"/>
          </p:nvPr>
        </p:nvSpPr>
        <p:spPr>
          <a:xfrm>
            <a:off x="9114537" y="1780295"/>
            <a:ext cx="2594864" cy="6072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4" name="Google Shape;1554;p102"/>
          <p:cNvSpPr txBox="1">
            <a:spLocks noGrp="1"/>
          </p:cNvSpPr>
          <p:nvPr>
            <p:ph type="body" idx="7"/>
          </p:nvPr>
        </p:nvSpPr>
        <p:spPr>
          <a:xfrm>
            <a:off x="9114537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5" name="Google Shape;1555;p102"/>
          <p:cNvSpPr txBox="1">
            <a:spLocks noGrp="1"/>
          </p:cNvSpPr>
          <p:nvPr>
            <p:ph type="body" idx="8"/>
          </p:nvPr>
        </p:nvSpPr>
        <p:spPr>
          <a:xfrm>
            <a:off x="9114537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6" name="Google Shape;1556;p102"/>
          <p:cNvSpPr txBox="1">
            <a:spLocks noGrp="1"/>
          </p:cNvSpPr>
          <p:nvPr>
            <p:ph type="body" idx="9"/>
          </p:nvPr>
        </p:nvSpPr>
        <p:spPr>
          <a:xfrm>
            <a:off x="6237224" y="2034398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7" name="Google Shape;1557;p102"/>
          <p:cNvSpPr txBox="1">
            <a:spLocks noGrp="1"/>
          </p:cNvSpPr>
          <p:nvPr>
            <p:ph type="body" idx="13"/>
          </p:nvPr>
        </p:nvSpPr>
        <p:spPr>
          <a:xfrm>
            <a:off x="6237224" y="1780295"/>
            <a:ext cx="2594864" cy="6072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8" name="Google Shape;1558;p102"/>
          <p:cNvSpPr txBox="1">
            <a:spLocks noGrp="1"/>
          </p:cNvSpPr>
          <p:nvPr>
            <p:ph type="body" idx="14"/>
          </p:nvPr>
        </p:nvSpPr>
        <p:spPr>
          <a:xfrm>
            <a:off x="6237224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9" name="Google Shape;1559;p102"/>
          <p:cNvSpPr txBox="1">
            <a:spLocks noGrp="1"/>
          </p:cNvSpPr>
          <p:nvPr>
            <p:ph type="body" idx="15"/>
          </p:nvPr>
        </p:nvSpPr>
        <p:spPr>
          <a:xfrm>
            <a:off x="6237224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0" name="Google Shape;1560;p102"/>
          <p:cNvSpPr txBox="1">
            <a:spLocks noGrp="1"/>
          </p:cNvSpPr>
          <p:nvPr>
            <p:ph type="body" idx="16"/>
          </p:nvPr>
        </p:nvSpPr>
        <p:spPr>
          <a:xfrm>
            <a:off x="2864769" y="2034398"/>
            <a:ext cx="3585150" cy="29616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1" name="Google Shape;1561;p102"/>
          <p:cNvSpPr txBox="1">
            <a:spLocks noGrp="1"/>
          </p:cNvSpPr>
          <p:nvPr>
            <p:ph type="body" idx="17"/>
          </p:nvPr>
        </p:nvSpPr>
        <p:spPr>
          <a:xfrm>
            <a:off x="2864769" y="1548551"/>
            <a:ext cx="3585150" cy="83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2" name="Google Shape;1562;p102"/>
          <p:cNvSpPr txBox="1">
            <a:spLocks noGrp="1"/>
          </p:cNvSpPr>
          <p:nvPr>
            <p:ph type="body" idx="18"/>
          </p:nvPr>
        </p:nvSpPr>
        <p:spPr>
          <a:xfrm>
            <a:off x="2864769" y="5506854"/>
            <a:ext cx="3585150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3" name="Google Shape;1563;p102"/>
          <p:cNvSpPr txBox="1">
            <a:spLocks noGrp="1"/>
          </p:cNvSpPr>
          <p:nvPr>
            <p:ph type="body" idx="19"/>
          </p:nvPr>
        </p:nvSpPr>
        <p:spPr>
          <a:xfrm>
            <a:off x="2864769" y="5129878"/>
            <a:ext cx="3585150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564" name="Google Shape;1564;p10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565" name="Google Shape;1565;p10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0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0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0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0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0836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3">
  <p:cSld name="table 3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03"/>
          <p:cNvSpPr txBox="1">
            <a:spLocks noGrp="1"/>
          </p:cNvSpPr>
          <p:nvPr>
            <p:ph type="body" idx="1"/>
          </p:nvPr>
        </p:nvSpPr>
        <p:spPr>
          <a:xfrm>
            <a:off x="3359912" y="2034398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2" name="Google Shape;1572;p103"/>
          <p:cNvSpPr txBox="1">
            <a:spLocks noGrp="1"/>
          </p:cNvSpPr>
          <p:nvPr>
            <p:ph type="body" idx="2"/>
          </p:nvPr>
        </p:nvSpPr>
        <p:spPr>
          <a:xfrm>
            <a:off x="3359912" y="1780295"/>
            <a:ext cx="2594864" cy="607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3" name="Google Shape;1573;p103"/>
          <p:cNvSpPr txBox="1">
            <a:spLocks noGrp="1"/>
          </p:cNvSpPr>
          <p:nvPr>
            <p:ph type="body" idx="3"/>
          </p:nvPr>
        </p:nvSpPr>
        <p:spPr>
          <a:xfrm>
            <a:off x="3359912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4" name="Google Shape;1574;p103"/>
          <p:cNvSpPr txBox="1">
            <a:spLocks noGrp="1"/>
          </p:cNvSpPr>
          <p:nvPr>
            <p:ph type="body" idx="4"/>
          </p:nvPr>
        </p:nvSpPr>
        <p:spPr>
          <a:xfrm>
            <a:off x="3359912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5" name="Google Shape;1575;p10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10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10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8" name="Google Shape;1578;p10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9" name="Google Shape;1579;p10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0" name="Google Shape;1580;p103"/>
          <p:cNvSpPr txBox="1">
            <a:spLocks noGrp="1"/>
          </p:cNvSpPr>
          <p:nvPr>
            <p:ph type="body" idx="5"/>
          </p:nvPr>
        </p:nvSpPr>
        <p:spPr>
          <a:xfrm>
            <a:off x="482600" y="2034398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1" name="Google Shape;1581;p103"/>
          <p:cNvSpPr txBox="1">
            <a:spLocks noGrp="1"/>
          </p:cNvSpPr>
          <p:nvPr>
            <p:ph type="body" idx="6"/>
          </p:nvPr>
        </p:nvSpPr>
        <p:spPr>
          <a:xfrm>
            <a:off x="482600" y="1780295"/>
            <a:ext cx="2594864" cy="6072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2" name="Google Shape;1582;p103"/>
          <p:cNvSpPr txBox="1">
            <a:spLocks noGrp="1"/>
          </p:cNvSpPr>
          <p:nvPr>
            <p:ph type="body" idx="7"/>
          </p:nvPr>
        </p:nvSpPr>
        <p:spPr>
          <a:xfrm>
            <a:off x="482600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3" name="Google Shape;1583;p103"/>
          <p:cNvSpPr txBox="1">
            <a:spLocks noGrp="1"/>
          </p:cNvSpPr>
          <p:nvPr>
            <p:ph type="body" idx="8"/>
          </p:nvPr>
        </p:nvSpPr>
        <p:spPr>
          <a:xfrm>
            <a:off x="482600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4" name="Google Shape;1584;p103"/>
          <p:cNvSpPr txBox="1">
            <a:spLocks noGrp="1"/>
          </p:cNvSpPr>
          <p:nvPr>
            <p:ph type="body" idx="9"/>
          </p:nvPr>
        </p:nvSpPr>
        <p:spPr>
          <a:xfrm>
            <a:off x="9114537" y="2040590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5" name="Google Shape;1585;p103"/>
          <p:cNvSpPr txBox="1">
            <a:spLocks noGrp="1"/>
          </p:cNvSpPr>
          <p:nvPr>
            <p:ph type="body" idx="13"/>
          </p:nvPr>
        </p:nvSpPr>
        <p:spPr>
          <a:xfrm>
            <a:off x="9114537" y="1780295"/>
            <a:ext cx="2594864" cy="6072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6" name="Google Shape;1586;p103"/>
          <p:cNvSpPr txBox="1">
            <a:spLocks noGrp="1"/>
          </p:cNvSpPr>
          <p:nvPr>
            <p:ph type="body" idx="14"/>
          </p:nvPr>
        </p:nvSpPr>
        <p:spPr>
          <a:xfrm>
            <a:off x="9114537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7" name="Google Shape;1587;p103"/>
          <p:cNvSpPr txBox="1">
            <a:spLocks noGrp="1"/>
          </p:cNvSpPr>
          <p:nvPr>
            <p:ph type="body" idx="15"/>
          </p:nvPr>
        </p:nvSpPr>
        <p:spPr>
          <a:xfrm>
            <a:off x="9114537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8" name="Google Shape;1588;p103"/>
          <p:cNvSpPr txBox="1">
            <a:spLocks noGrp="1"/>
          </p:cNvSpPr>
          <p:nvPr>
            <p:ph type="body" idx="16"/>
          </p:nvPr>
        </p:nvSpPr>
        <p:spPr>
          <a:xfrm>
            <a:off x="5742081" y="2034398"/>
            <a:ext cx="3585150" cy="29616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9" name="Google Shape;1589;p103"/>
          <p:cNvSpPr txBox="1">
            <a:spLocks noGrp="1"/>
          </p:cNvSpPr>
          <p:nvPr>
            <p:ph type="body" idx="17"/>
          </p:nvPr>
        </p:nvSpPr>
        <p:spPr>
          <a:xfrm>
            <a:off x="5742081" y="1548551"/>
            <a:ext cx="3585150" cy="838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0" name="Google Shape;1590;p103"/>
          <p:cNvSpPr txBox="1">
            <a:spLocks noGrp="1"/>
          </p:cNvSpPr>
          <p:nvPr>
            <p:ph type="body" idx="18"/>
          </p:nvPr>
        </p:nvSpPr>
        <p:spPr>
          <a:xfrm>
            <a:off x="5742081" y="5506854"/>
            <a:ext cx="3585150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1" name="Google Shape;1591;p103"/>
          <p:cNvSpPr txBox="1">
            <a:spLocks noGrp="1"/>
          </p:cNvSpPr>
          <p:nvPr>
            <p:ph type="body" idx="19"/>
          </p:nvPr>
        </p:nvSpPr>
        <p:spPr>
          <a:xfrm>
            <a:off x="5742081" y="5129878"/>
            <a:ext cx="3585150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592" name="Google Shape;1592;p10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593" name="Google Shape;1593;p10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0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0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0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0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5497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4">
  <p:cSld name="table 4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04"/>
          <p:cNvSpPr/>
          <p:nvPr/>
        </p:nvSpPr>
        <p:spPr>
          <a:xfrm>
            <a:off x="482600" y="1773746"/>
            <a:ext cx="3242056" cy="425507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FCD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104"/>
          <p:cNvSpPr/>
          <p:nvPr/>
        </p:nvSpPr>
        <p:spPr>
          <a:xfrm>
            <a:off x="4474972" y="1773746"/>
            <a:ext cx="3242056" cy="425507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FCD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104"/>
          <p:cNvSpPr/>
          <p:nvPr/>
        </p:nvSpPr>
        <p:spPr>
          <a:xfrm>
            <a:off x="8467344" y="1773746"/>
            <a:ext cx="3242056" cy="425507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FCD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10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10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4" name="Google Shape;1604;p10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5" name="Google Shape;1605;p10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6" name="Google Shape;1606;p10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7" name="Google Shape;1607;p104"/>
          <p:cNvSpPr txBox="1">
            <a:spLocks noGrp="1"/>
          </p:cNvSpPr>
          <p:nvPr>
            <p:ph type="body" idx="1"/>
          </p:nvPr>
        </p:nvSpPr>
        <p:spPr>
          <a:xfrm>
            <a:off x="482600" y="1780295"/>
            <a:ext cx="3242056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8" name="Google Shape;1608;p104"/>
          <p:cNvSpPr txBox="1">
            <a:spLocks noGrp="1"/>
          </p:cNvSpPr>
          <p:nvPr>
            <p:ph type="body" idx="2"/>
          </p:nvPr>
        </p:nvSpPr>
        <p:spPr>
          <a:xfrm>
            <a:off x="482600" y="240654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9" name="Google Shape;1609;p104"/>
          <p:cNvSpPr txBox="1">
            <a:spLocks noGrp="1"/>
          </p:cNvSpPr>
          <p:nvPr>
            <p:ph type="body" idx="3"/>
          </p:nvPr>
        </p:nvSpPr>
        <p:spPr>
          <a:xfrm>
            <a:off x="482600" y="319213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0" name="Google Shape;1610;p104"/>
          <p:cNvSpPr txBox="1">
            <a:spLocks noGrp="1"/>
          </p:cNvSpPr>
          <p:nvPr>
            <p:ph type="body" idx="4"/>
          </p:nvPr>
        </p:nvSpPr>
        <p:spPr>
          <a:xfrm>
            <a:off x="8467345" y="1780295"/>
            <a:ext cx="3242056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1" name="Google Shape;1611;p104"/>
          <p:cNvSpPr txBox="1">
            <a:spLocks noGrp="1"/>
          </p:cNvSpPr>
          <p:nvPr>
            <p:ph type="body" idx="5"/>
          </p:nvPr>
        </p:nvSpPr>
        <p:spPr>
          <a:xfrm>
            <a:off x="8467345" y="240654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2" name="Google Shape;1612;p104"/>
          <p:cNvSpPr txBox="1">
            <a:spLocks noGrp="1"/>
          </p:cNvSpPr>
          <p:nvPr>
            <p:ph type="body" idx="6"/>
          </p:nvPr>
        </p:nvSpPr>
        <p:spPr>
          <a:xfrm>
            <a:off x="8467345" y="319213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3" name="Google Shape;1613;p104"/>
          <p:cNvSpPr txBox="1">
            <a:spLocks noGrp="1"/>
          </p:cNvSpPr>
          <p:nvPr>
            <p:ph type="body" idx="7"/>
          </p:nvPr>
        </p:nvSpPr>
        <p:spPr>
          <a:xfrm>
            <a:off x="4474972" y="1780295"/>
            <a:ext cx="3242056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4" name="Google Shape;1614;p104"/>
          <p:cNvSpPr txBox="1">
            <a:spLocks noGrp="1"/>
          </p:cNvSpPr>
          <p:nvPr>
            <p:ph type="body" idx="8"/>
          </p:nvPr>
        </p:nvSpPr>
        <p:spPr>
          <a:xfrm>
            <a:off x="4474972" y="240654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5" name="Google Shape;1615;p104"/>
          <p:cNvSpPr txBox="1">
            <a:spLocks noGrp="1"/>
          </p:cNvSpPr>
          <p:nvPr>
            <p:ph type="body" idx="9"/>
          </p:nvPr>
        </p:nvSpPr>
        <p:spPr>
          <a:xfrm>
            <a:off x="4474972" y="319213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6" name="Google Shape;1616;p104"/>
          <p:cNvSpPr txBox="1">
            <a:spLocks noGrp="1"/>
          </p:cNvSpPr>
          <p:nvPr>
            <p:ph type="body" idx="13"/>
          </p:nvPr>
        </p:nvSpPr>
        <p:spPr>
          <a:xfrm>
            <a:off x="482600" y="3588139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7" name="Google Shape;1617;p104"/>
          <p:cNvSpPr txBox="1">
            <a:spLocks noGrp="1"/>
          </p:cNvSpPr>
          <p:nvPr>
            <p:ph type="body" idx="14"/>
          </p:nvPr>
        </p:nvSpPr>
        <p:spPr>
          <a:xfrm>
            <a:off x="8467345" y="3588139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8" name="Google Shape;1618;p104"/>
          <p:cNvSpPr txBox="1">
            <a:spLocks noGrp="1"/>
          </p:cNvSpPr>
          <p:nvPr>
            <p:ph type="body" idx="15"/>
          </p:nvPr>
        </p:nvSpPr>
        <p:spPr>
          <a:xfrm>
            <a:off x="4474972" y="3588139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9" name="Google Shape;1619;p104"/>
          <p:cNvSpPr txBox="1">
            <a:spLocks noGrp="1"/>
          </p:cNvSpPr>
          <p:nvPr>
            <p:ph type="body" idx="16"/>
          </p:nvPr>
        </p:nvSpPr>
        <p:spPr>
          <a:xfrm>
            <a:off x="482600" y="3984141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0" name="Google Shape;1620;p104"/>
          <p:cNvSpPr txBox="1">
            <a:spLocks noGrp="1"/>
          </p:cNvSpPr>
          <p:nvPr>
            <p:ph type="body" idx="17"/>
          </p:nvPr>
        </p:nvSpPr>
        <p:spPr>
          <a:xfrm>
            <a:off x="8467345" y="3984141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1" name="Google Shape;1621;p104"/>
          <p:cNvSpPr txBox="1">
            <a:spLocks noGrp="1"/>
          </p:cNvSpPr>
          <p:nvPr>
            <p:ph type="body" idx="18"/>
          </p:nvPr>
        </p:nvSpPr>
        <p:spPr>
          <a:xfrm>
            <a:off x="4474972" y="3984141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2" name="Google Shape;1622;p104"/>
          <p:cNvSpPr txBox="1">
            <a:spLocks noGrp="1"/>
          </p:cNvSpPr>
          <p:nvPr>
            <p:ph type="body" idx="19"/>
          </p:nvPr>
        </p:nvSpPr>
        <p:spPr>
          <a:xfrm>
            <a:off x="482600" y="4380144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3" name="Google Shape;1623;p104"/>
          <p:cNvSpPr txBox="1">
            <a:spLocks noGrp="1"/>
          </p:cNvSpPr>
          <p:nvPr>
            <p:ph type="body" idx="20"/>
          </p:nvPr>
        </p:nvSpPr>
        <p:spPr>
          <a:xfrm>
            <a:off x="8467345" y="4380144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4" name="Google Shape;1624;p104"/>
          <p:cNvSpPr txBox="1">
            <a:spLocks noGrp="1"/>
          </p:cNvSpPr>
          <p:nvPr>
            <p:ph type="body" idx="21"/>
          </p:nvPr>
        </p:nvSpPr>
        <p:spPr>
          <a:xfrm>
            <a:off x="4474972" y="4380144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5" name="Google Shape;1625;p104"/>
          <p:cNvSpPr txBox="1">
            <a:spLocks noGrp="1"/>
          </p:cNvSpPr>
          <p:nvPr>
            <p:ph type="body" idx="22"/>
          </p:nvPr>
        </p:nvSpPr>
        <p:spPr>
          <a:xfrm>
            <a:off x="482600" y="477614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6" name="Google Shape;1626;p104"/>
          <p:cNvSpPr txBox="1">
            <a:spLocks noGrp="1"/>
          </p:cNvSpPr>
          <p:nvPr>
            <p:ph type="body" idx="23"/>
          </p:nvPr>
        </p:nvSpPr>
        <p:spPr>
          <a:xfrm>
            <a:off x="8467345" y="477614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7" name="Google Shape;1627;p104"/>
          <p:cNvSpPr txBox="1">
            <a:spLocks noGrp="1"/>
          </p:cNvSpPr>
          <p:nvPr>
            <p:ph type="body" idx="24"/>
          </p:nvPr>
        </p:nvSpPr>
        <p:spPr>
          <a:xfrm>
            <a:off x="4474972" y="477614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28" name="Google Shape;1628;p104"/>
          <p:cNvGrpSpPr/>
          <p:nvPr/>
        </p:nvGrpSpPr>
        <p:grpSpPr>
          <a:xfrm>
            <a:off x="482600" y="3192136"/>
            <a:ext cx="3242056" cy="1584010"/>
            <a:chOff x="482600" y="3192136"/>
            <a:chExt cx="3242056" cy="1584010"/>
          </a:xfrm>
        </p:grpSpPr>
        <p:cxnSp>
          <p:nvCxnSpPr>
            <p:cNvPr id="1629" name="Google Shape;1629;p104"/>
            <p:cNvCxnSpPr/>
            <p:nvPr/>
          </p:nvCxnSpPr>
          <p:spPr>
            <a:xfrm>
              <a:off x="482600" y="477614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0" name="Google Shape;1630;p104"/>
            <p:cNvCxnSpPr/>
            <p:nvPr/>
          </p:nvCxnSpPr>
          <p:spPr>
            <a:xfrm>
              <a:off x="482600" y="319213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1" name="Google Shape;1631;p104"/>
            <p:cNvCxnSpPr/>
            <p:nvPr/>
          </p:nvCxnSpPr>
          <p:spPr>
            <a:xfrm>
              <a:off x="482600" y="3588139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2" name="Google Shape;1632;p104"/>
            <p:cNvCxnSpPr/>
            <p:nvPr/>
          </p:nvCxnSpPr>
          <p:spPr>
            <a:xfrm>
              <a:off x="482600" y="3984141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3" name="Google Shape;1633;p104"/>
            <p:cNvCxnSpPr/>
            <p:nvPr/>
          </p:nvCxnSpPr>
          <p:spPr>
            <a:xfrm>
              <a:off x="482600" y="4380144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34" name="Google Shape;1634;p104"/>
          <p:cNvSpPr txBox="1">
            <a:spLocks noGrp="1"/>
          </p:cNvSpPr>
          <p:nvPr>
            <p:ph type="body" idx="25"/>
          </p:nvPr>
        </p:nvSpPr>
        <p:spPr>
          <a:xfrm>
            <a:off x="4474972" y="521960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000"/>
              <a:buNone/>
              <a:defRPr sz="2000" b="1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5" name="Google Shape;1635;p104"/>
          <p:cNvSpPr txBox="1">
            <a:spLocks noGrp="1"/>
          </p:cNvSpPr>
          <p:nvPr>
            <p:ph type="body" idx="26"/>
          </p:nvPr>
        </p:nvSpPr>
        <p:spPr>
          <a:xfrm>
            <a:off x="482600" y="521960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000"/>
              <a:buNone/>
              <a:defRPr sz="2000" b="1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6" name="Google Shape;1636;p104"/>
          <p:cNvSpPr txBox="1">
            <a:spLocks noGrp="1"/>
          </p:cNvSpPr>
          <p:nvPr>
            <p:ph type="body" idx="27"/>
          </p:nvPr>
        </p:nvSpPr>
        <p:spPr>
          <a:xfrm>
            <a:off x="8467345" y="521960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000"/>
              <a:buNone/>
              <a:defRPr sz="2000" b="1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37" name="Google Shape;1637;p104"/>
          <p:cNvGrpSpPr/>
          <p:nvPr/>
        </p:nvGrpSpPr>
        <p:grpSpPr>
          <a:xfrm>
            <a:off x="4474972" y="3192136"/>
            <a:ext cx="3242056" cy="1584010"/>
            <a:chOff x="482600" y="3192136"/>
            <a:chExt cx="3242056" cy="1584010"/>
          </a:xfrm>
        </p:grpSpPr>
        <p:cxnSp>
          <p:nvCxnSpPr>
            <p:cNvPr id="1638" name="Google Shape;1638;p104"/>
            <p:cNvCxnSpPr/>
            <p:nvPr/>
          </p:nvCxnSpPr>
          <p:spPr>
            <a:xfrm>
              <a:off x="482600" y="477614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9" name="Google Shape;1639;p104"/>
            <p:cNvCxnSpPr/>
            <p:nvPr/>
          </p:nvCxnSpPr>
          <p:spPr>
            <a:xfrm>
              <a:off x="482600" y="319213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0" name="Google Shape;1640;p104"/>
            <p:cNvCxnSpPr/>
            <p:nvPr/>
          </p:nvCxnSpPr>
          <p:spPr>
            <a:xfrm>
              <a:off x="482600" y="3588139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1" name="Google Shape;1641;p104"/>
            <p:cNvCxnSpPr/>
            <p:nvPr/>
          </p:nvCxnSpPr>
          <p:spPr>
            <a:xfrm>
              <a:off x="482600" y="3984141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2" name="Google Shape;1642;p104"/>
            <p:cNvCxnSpPr/>
            <p:nvPr/>
          </p:nvCxnSpPr>
          <p:spPr>
            <a:xfrm>
              <a:off x="482600" y="4380144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643" name="Google Shape;1643;p104"/>
          <p:cNvGrpSpPr/>
          <p:nvPr/>
        </p:nvGrpSpPr>
        <p:grpSpPr>
          <a:xfrm>
            <a:off x="8467344" y="3192136"/>
            <a:ext cx="3242056" cy="1584010"/>
            <a:chOff x="482600" y="3192136"/>
            <a:chExt cx="3242056" cy="1584010"/>
          </a:xfrm>
        </p:grpSpPr>
        <p:cxnSp>
          <p:nvCxnSpPr>
            <p:cNvPr id="1644" name="Google Shape;1644;p104"/>
            <p:cNvCxnSpPr/>
            <p:nvPr/>
          </p:nvCxnSpPr>
          <p:spPr>
            <a:xfrm>
              <a:off x="482600" y="477614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5" name="Google Shape;1645;p104"/>
            <p:cNvCxnSpPr/>
            <p:nvPr/>
          </p:nvCxnSpPr>
          <p:spPr>
            <a:xfrm>
              <a:off x="482600" y="319213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6" name="Google Shape;1646;p104"/>
            <p:cNvCxnSpPr/>
            <p:nvPr/>
          </p:nvCxnSpPr>
          <p:spPr>
            <a:xfrm>
              <a:off x="482600" y="3588139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7" name="Google Shape;1647;p104"/>
            <p:cNvCxnSpPr/>
            <p:nvPr/>
          </p:nvCxnSpPr>
          <p:spPr>
            <a:xfrm>
              <a:off x="482600" y="3984141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8" name="Google Shape;1648;p104"/>
            <p:cNvCxnSpPr/>
            <p:nvPr/>
          </p:nvCxnSpPr>
          <p:spPr>
            <a:xfrm>
              <a:off x="482600" y="4380144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649" name="Google Shape;1649;p10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650" name="Google Shape;1650;p10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0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0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0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0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7736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10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10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8" name="Google Shape;1658;p10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9" name="Google Shape;1659;p10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0" name="Google Shape;1660;p10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61" name="Google Shape;1661;p10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662" name="Google Shape;1662;p10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0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0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0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0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0804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table">
  <p:cSld name="full width table"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0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10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0" name="Google Shape;1670;p10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1" name="Google Shape;1671;p10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2" name="Google Shape;1672;p10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73" name="Google Shape;1673;p10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674" name="Google Shape;1674;p10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0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0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0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0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2871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and chart">
  <p:cSld name="map and chart"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0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10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107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3" name="Google Shape;1683;p10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4" name="Google Shape;1684;p107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5" name="Google Shape;1685;p107"/>
          <p:cNvSpPr txBox="1">
            <a:spLocks noGrp="1"/>
          </p:cNvSpPr>
          <p:nvPr>
            <p:ph type="body" idx="1"/>
          </p:nvPr>
        </p:nvSpPr>
        <p:spPr>
          <a:xfrm>
            <a:off x="482598" y="2967665"/>
            <a:ext cx="3246120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6" name="Google Shape;1686;p107"/>
          <p:cNvSpPr txBox="1">
            <a:spLocks noGrp="1"/>
          </p:cNvSpPr>
          <p:nvPr>
            <p:ph type="body" idx="2"/>
          </p:nvPr>
        </p:nvSpPr>
        <p:spPr>
          <a:xfrm>
            <a:off x="8467345" y="2967665"/>
            <a:ext cx="3246120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7" name="Google Shape;1687;p107"/>
          <p:cNvSpPr txBox="1">
            <a:spLocks noGrp="1"/>
          </p:cNvSpPr>
          <p:nvPr>
            <p:ph type="body" idx="3"/>
          </p:nvPr>
        </p:nvSpPr>
        <p:spPr>
          <a:xfrm>
            <a:off x="4472940" y="2967665"/>
            <a:ext cx="3246120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8" name="Google Shape;1688;p107"/>
          <p:cNvSpPr txBox="1">
            <a:spLocks noGrp="1"/>
          </p:cNvSpPr>
          <p:nvPr>
            <p:ph type="body" idx="4"/>
          </p:nvPr>
        </p:nvSpPr>
        <p:spPr>
          <a:xfrm>
            <a:off x="482598" y="3593919"/>
            <a:ext cx="3246120" cy="111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9" name="Google Shape;1689;p107"/>
          <p:cNvSpPr txBox="1">
            <a:spLocks noGrp="1"/>
          </p:cNvSpPr>
          <p:nvPr>
            <p:ph type="body" idx="5"/>
          </p:nvPr>
        </p:nvSpPr>
        <p:spPr>
          <a:xfrm>
            <a:off x="4472940" y="3593919"/>
            <a:ext cx="3246120" cy="111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0" name="Google Shape;1690;p107"/>
          <p:cNvSpPr txBox="1">
            <a:spLocks noGrp="1"/>
          </p:cNvSpPr>
          <p:nvPr>
            <p:ph type="body" idx="6"/>
          </p:nvPr>
        </p:nvSpPr>
        <p:spPr>
          <a:xfrm>
            <a:off x="8467345" y="3593919"/>
            <a:ext cx="3246120" cy="111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1" name="Google Shape;1691;p107"/>
          <p:cNvSpPr>
            <a:spLocks noGrp="1"/>
          </p:cNvSpPr>
          <p:nvPr>
            <p:ph type="chart" idx="7"/>
          </p:nvPr>
        </p:nvSpPr>
        <p:spPr>
          <a:xfrm>
            <a:off x="482598" y="4730711"/>
            <a:ext cx="3246120" cy="151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2" name="Google Shape;1692;p107"/>
          <p:cNvSpPr>
            <a:spLocks noGrp="1"/>
          </p:cNvSpPr>
          <p:nvPr>
            <p:ph type="chart" idx="8"/>
          </p:nvPr>
        </p:nvSpPr>
        <p:spPr>
          <a:xfrm>
            <a:off x="4472940" y="4730711"/>
            <a:ext cx="3246120" cy="151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3" name="Google Shape;1693;p107"/>
          <p:cNvSpPr>
            <a:spLocks noGrp="1"/>
          </p:cNvSpPr>
          <p:nvPr>
            <p:ph type="chart" idx="9"/>
          </p:nvPr>
        </p:nvSpPr>
        <p:spPr>
          <a:xfrm>
            <a:off x="8467345" y="4730711"/>
            <a:ext cx="3246120" cy="151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694" name="Google Shape;1694;p10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695" name="Google Shape;1695;p10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0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0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0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0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3806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and chart 2">
  <p:cSld name="map and chart 2"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10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10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p108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4" name="Google Shape;1704;p10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5" name="Google Shape;1705;p108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6" name="Google Shape;1706;p108"/>
          <p:cNvSpPr txBox="1">
            <a:spLocks noGrp="1"/>
          </p:cNvSpPr>
          <p:nvPr>
            <p:ph type="body" idx="1"/>
          </p:nvPr>
        </p:nvSpPr>
        <p:spPr>
          <a:xfrm>
            <a:off x="482598" y="4224965"/>
            <a:ext cx="5613402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7" name="Google Shape;1707;p108"/>
          <p:cNvSpPr txBox="1">
            <a:spLocks noGrp="1"/>
          </p:cNvSpPr>
          <p:nvPr>
            <p:ph type="body" idx="2"/>
          </p:nvPr>
        </p:nvSpPr>
        <p:spPr>
          <a:xfrm>
            <a:off x="482598" y="4851219"/>
            <a:ext cx="5613402" cy="111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8" name="Google Shape;1708;p108"/>
          <p:cNvSpPr>
            <a:spLocks noGrp="1"/>
          </p:cNvSpPr>
          <p:nvPr>
            <p:ph type="chart" idx="3"/>
          </p:nvPr>
        </p:nvSpPr>
        <p:spPr>
          <a:xfrm>
            <a:off x="6642100" y="3378201"/>
            <a:ext cx="5071365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9" name="Google Shape;1709;p108"/>
          <p:cNvSpPr txBox="1">
            <a:spLocks noGrp="1"/>
          </p:cNvSpPr>
          <p:nvPr>
            <p:ph type="body" idx="4"/>
          </p:nvPr>
        </p:nvSpPr>
        <p:spPr>
          <a:xfrm>
            <a:off x="6642100" y="1668688"/>
            <a:ext cx="5067302" cy="153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10" name="Google Shape;1710;p10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11" name="Google Shape;1711;p10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0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0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0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0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1644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and chart 3">
  <p:cSld name="map and chart 3"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10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10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9" name="Google Shape;1719;p109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0" name="Google Shape;1720;p10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1" name="Google Shape;1721;p109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2" name="Google Shape;1722;p109"/>
          <p:cNvSpPr txBox="1">
            <a:spLocks noGrp="1"/>
          </p:cNvSpPr>
          <p:nvPr>
            <p:ph type="body" idx="1"/>
          </p:nvPr>
        </p:nvSpPr>
        <p:spPr>
          <a:xfrm>
            <a:off x="482598" y="2694810"/>
            <a:ext cx="2743200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3" name="Google Shape;1723;p109"/>
          <p:cNvSpPr txBox="1">
            <a:spLocks noGrp="1"/>
          </p:cNvSpPr>
          <p:nvPr>
            <p:ph type="body" idx="2"/>
          </p:nvPr>
        </p:nvSpPr>
        <p:spPr>
          <a:xfrm>
            <a:off x="482598" y="3302053"/>
            <a:ext cx="2743200" cy="266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4" name="Google Shape;1724;p109"/>
          <p:cNvSpPr>
            <a:spLocks noGrp="1"/>
          </p:cNvSpPr>
          <p:nvPr>
            <p:ph type="chart" idx="3"/>
          </p:nvPr>
        </p:nvSpPr>
        <p:spPr>
          <a:xfrm>
            <a:off x="6642100" y="3378201"/>
            <a:ext cx="5071365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5" name="Google Shape;1725;p109"/>
          <p:cNvSpPr txBox="1">
            <a:spLocks noGrp="1"/>
          </p:cNvSpPr>
          <p:nvPr>
            <p:ph type="body" idx="4"/>
          </p:nvPr>
        </p:nvSpPr>
        <p:spPr>
          <a:xfrm>
            <a:off x="6642100" y="1668688"/>
            <a:ext cx="5067302" cy="153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26" name="Google Shape;1726;p10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27" name="Google Shape;1727;p10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0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0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0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0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8422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4">
  <p:cSld name="map 4"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11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11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5" name="Google Shape;1735;p110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6" name="Google Shape;1736;p11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7" name="Google Shape;1737;p110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8" name="Google Shape;1738;p110"/>
          <p:cNvSpPr txBox="1">
            <a:spLocks noGrp="1"/>
          </p:cNvSpPr>
          <p:nvPr>
            <p:ph type="body" idx="1"/>
          </p:nvPr>
        </p:nvSpPr>
        <p:spPr>
          <a:xfrm>
            <a:off x="482598" y="5361758"/>
            <a:ext cx="5613402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9" name="Google Shape;1739;p110"/>
          <p:cNvSpPr txBox="1">
            <a:spLocks noGrp="1"/>
          </p:cNvSpPr>
          <p:nvPr>
            <p:ph type="body" idx="2"/>
          </p:nvPr>
        </p:nvSpPr>
        <p:spPr>
          <a:xfrm>
            <a:off x="6642100" y="1668688"/>
            <a:ext cx="5067302" cy="289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40" name="Google Shape;1740;p110"/>
          <p:cNvCxnSpPr/>
          <p:nvPr/>
        </p:nvCxnSpPr>
        <p:spPr>
          <a:xfrm>
            <a:off x="6642100" y="4714194"/>
            <a:ext cx="5067302" cy="0"/>
          </a:xfrm>
          <a:prstGeom prst="straightConnector1">
            <a:avLst/>
          </a:prstGeom>
          <a:noFill/>
          <a:ln w="9525" cap="flat" cmpd="sng">
            <a:solidFill>
              <a:srgbClr val="B9C3C9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41" name="Google Shape;1741;p11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42" name="Google Shape;1742;p11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1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1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1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1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5384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oice">
  <p:cSld name="invoice"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11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11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0" name="Google Shape;1750;p111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1" name="Google Shape;1751;p11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2" name="Google Shape;1752;p111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3" name="Google Shape;1753;p111"/>
          <p:cNvSpPr txBox="1">
            <a:spLocks noGrp="1"/>
          </p:cNvSpPr>
          <p:nvPr>
            <p:ph type="body" idx="1"/>
          </p:nvPr>
        </p:nvSpPr>
        <p:spPr>
          <a:xfrm>
            <a:off x="482598" y="1981511"/>
            <a:ext cx="5236031" cy="189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4" name="Google Shape;1754;p111"/>
          <p:cNvSpPr txBox="1">
            <a:spLocks noGrp="1"/>
          </p:cNvSpPr>
          <p:nvPr>
            <p:ph type="body" idx="2"/>
          </p:nvPr>
        </p:nvSpPr>
        <p:spPr>
          <a:xfrm>
            <a:off x="482597" y="1630415"/>
            <a:ext cx="5236031" cy="332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55" name="Google Shape;1755;p11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56" name="Google Shape;1756;p11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11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11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11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11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6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7243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6 icons left">
  <p:cSld name="content and 6 icons left"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11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11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4" name="Google Shape;1764;p112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5" name="Google Shape;1765;p11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6" name="Google Shape;1766;p112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7" name="Google Shape;1767;p112"/>
          <p:cNvSpPr txBox="1">
            <a:spLocks noGrp="1"/>
          </p:cNvSpPr>
          <p:nvPr>
            <p:ph type="body" idx="1"/>
          </p:nvPr>
        </p:nvSpPr>
        <p:spPr>
          <a:xfrm>
            <a:off x="482598" y="2295143"/>
            <a:ext cx="6939282" cy="12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>
                <a:solidFill>
                  <a:srgbClr val="64768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8" name="Google Shape;1768;p112"/>
          <p:cNvSpPr txBox="1">
            <a:spLocks noGrp="1"/>
          </p:cNvSpPr>
          <p:nvPr>
            <p:ph type="body" idx="2"/>
          </p:nvPr>
        </p:nvSpPr>
        <p:spPr>
          <a:xfrm>
            <a:off x="482598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9" name="Google Shape;1769;p112"/>
          <p:cNvSpPr txBox="1">
            <a:spLocks noGrp="1"/>
          </p:cNvSpPr>
          <p:nvPr>
            <p:ph type="body" idx="3"/>
          </p:nvPr>
        </p:nvSpPr>
        <p:spPr>
          <a:xfrm>
            <a:off x="1718562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0" name="Google Shape;1770;p112"/>
          <p:cNvSpPr txBox="1">
            <a:spLocks noGrp="1"/>
          </p:cNvSpPr>
          <p:nvPr>
            <p:ph type="body" idx="4"/>
          </p:nvPr>
        </p:nvSpPr>
        <p:spPr>
          <a:xfrm>
            <a:off x="2954526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1" name="Google Shape;1771;p112"/>
          <p:cNvSpPr txBox="1">
            <a:spLocks noGrp="1"/>
          </p:cNvSpPr>
          <p:nvPr>
            <p:ph type="body" idx="5"/>
          </p:nvPr>
        </p:nvSpPr>
        <p:spPr>
          <a:xfrm>
            <a:off x="4190490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2" name="Google Shape;1772;p112"/>
          <p:cNvSpPr txBox="1">
            <a:spLocks noGrp="1"/>
          </p:cNvSpPr>
          <p:nvPr>
            <p:ph type="body" idx="6"/>
          </p:nvPr>
        </p:nvSpPr>
        <p:spPr>
          <a:xfrm>
            <a:off x="5426454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3" name="Google Shape;1773;p112"/>
          <p:cNvSpPr txBox="1">
            <a:spLocks noGrp="1"/>
          </p:cNvSpPr>
          <p:nvPr>
            <p:ph type="body" idx="7"/>
          </p:nvPr>
        </p:nvSpPr>
        <p:spPr>
          <a:xfrm>
            <a:off x="6662418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4" name="Google Shape;1774;p112"/>
          <p:cNvSpPr txBox="1">
            <a:spLocks noGrp="1"/>
          </p:cNvSpPr>
          <p:nvPr>
            <p:ph type="body" idx="8"/>
          </p:nvPr>
        </p:nvSpPr>
        <p:spPr>
          <a:xfrm>
            <a:off x="482598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5" name="Google Shape;1775;p112"/>
          <p:cNvSpPr txBox="1">
            <a:spLocks noGrp="1"/>
          </p:cNvSpPr>
          <p:nvPr>
            <p:ph type="body" idx="9"/>
          </p:nvPr>
        </p:nvSpPr>
        <p:spPr>
          <a:xfrm>
            <a:off x="482598" y="4889678"/>
            <a:ext cx="6939282" cy="13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>
                <a:solidFill>
                  <a:srgbClr val="64768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6" name="Google Shape;1776;p112"/>
          <p:cNvSpPr txBox="1">
            <a:spLocks noGrp="1"/>
          </p:cNvSpPr>
          <p:nvPr>
            <p:ph type="body" idx="13"/>
          </p:nvPr>
        </p:nvSpPr>
        <p:spPr>
          <a:xfrm>
            <a:off x="1718562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7" name="Google Shape;1777;p112"/>
          <p:cNvSpPr txBox="1">
            <a:spLocks noGrp="1"/>
          </p:cNvSpPr>
          <p:nvPr>
            <p:ph type="body" idx="14"/>
          </p:nvPr>
        </p:nvSpPr>
        <p:spPr>
          <a:xfrm>
            <a:off x="2954526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8" name="Google Shape;1778;p112"/>
          <p:cNvSpPr txBox="1">
            <a:spLocks noGrp="1"/>
          </p:cNvSpPr>
          <p:nvPr>
            <p:ph type="body" idx="15"/>
          </p:nvPr>
        </p:nvSpPr>
        <p:spPr>
          <a:xfrm>
            <a:off x="4190490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9" name="Google Shape;1779;p112"/>
          <p:cNvSpPr txBox="1">
            <a:spLocks noGrp="1"/>
          </p:cNvSpPr>
          <p:nvPr>
            <p:ph type="body" idx="16"/>
          </p:nvPr>
        </p:nvSpPr>
        <p:spPr>
          <a:xfrm>
            <a:off x="5426454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0" name="Google Shape;1780;p112"/>
          <p:cNvSpPr txBox="1">
            <a:spLocks noGrp="1"/>
          </p:cNvSpPr>
          <p:nvPr>
            <p:ph type="body" idx="17"/>
          </p:nvPr>
        </p:nvSpPr>
        <p:spPr>
          <a:xfrm>
            <a:off x="6662418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1" name="Google Shape;1781;p112"/>
          <p:cNvSpPr txBox="1">
            <a:spLocks noGrp="1"/>
          </p:cNvSpPr>
          <p:nvPr>
            <p:ph type="body" idx="18"/>
          </p:nvPr>
        </p:nvSpPr>
        <p:spPr>
          <a:xfrm>
            <a:off x="482598" y="1766691"/>
            <a:ext cx="6939282" cy="4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82" name="Google Shape;1782;p11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83" name="Google Shape;1783;p11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1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1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1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1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2063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6 icons right">
  <p:cSld name="content and 6 icons right"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11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11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1" name="Google Shape;1791;p113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2" name="Google Shape;1792;p11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3" name="Google Shape;1793;p113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4" name="Google Shape;1794;p113"/>
          <p:cNvSpPr txBox="1">
            <a:spLocks noGrp="1"/>
          </p:cNvSpPr>
          <p:nvPr>
            <p:ph type="body" idx="1"/>
          </p:nvPr>
        </p:nvSpPr>
        <p:spPr>
          <a:xfrm>
            <a:off x="4774183" y="2295143"/>
            <a:ext cx="6939282" cy="12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>
                <a:solidFill>
                  <a:srgbClr val="64768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5" name="Google Shape;1795;p113"/>
          <p:cNvSpPr txBox="1">
            <a:spLocks noGrp="1"/>
          </p:cNvSpPr>
          <p:nvPr>
            <p:ph type="body" idx="2"/>
          </p:nvPr>
        </p:nvSpPr>
        <p:spPr>
          <a:xfrm>
            <a:off x="4774183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6" name="Google Shape;1796;p113"/>
          <p:cNvSpPr txBox="1">
            <a:spLocks noGrp="1"/>
          </p:cNvSpPr>
          <p:nvPr>
            <p:ph type="body" idx="3"/>
          </p:nvPr>
        </p:nvSpPr>
        <p:spPr>
          <a:xfrm>
            <a:off x="6010147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7" name="Google Shape;1797;p113"/>
          <p:cNvSpPr txBox="1">
            <a:spLocks noGrp="1"/>
          </p:cNvSpPr>
          <p:nvPr>
            <p:ph type="body" idx="4"/>
          </p:nvPr>
        </p:nvSpPr>
        <p:spPr>
          <a:xfrm>
            <a:off x="7246111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8" name="Google Shape;1798;p113"/>
          <p:cNvSpPr txBox="1">
            <a:spLocks noGrp="1"/>
          </p:cNvSpPr>
          <p:nvPr>
            <p:ph type="body" idx="5"/>
          </p:nvPr>
        </p:nvSpPr>
        <p:spPr>
          <a:xfrm>
            <a:off x="8482075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9" name="Google Shape;1799;p113"/>
          <p:cNvSpPr txBox="1">
            <a:spLocks noGrp="1"/>
          </p:cNvSpPr>
          <p:nvPr>
            <p:ph type="body" idx="6"/>
          </p:nvPr>
        </p:nvSpPr>
        <p:spPr>
          <a:xfrm>
            <a:off x="9718039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0" name="Google Shape;1800;p113"/>
          <p:cNvSpPr txBox="1">
            <a:spLocks noGrp="1"/>
          </p:cNvSpPr>
          <p:nvPr>
            <p:ph type="body" idx="7"/>
          </p:nvPr>
        </p:nvSpPr>
        <p:spPr>
          <a:xfrm>
            <a:off x="10954003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1" name="Google Shape;1801;p113"/>
          <p:cNvSpPr txBox="1">
            <a:spLocks noGrp="1"/>
          </p:cNvSpPr>
          <p:nvPr>
            <p:ph type="body" idx="8"/>
          </p:nvPr>
        </p:nvSpPr>
        <p:spPr>
          <a:xfrm>
            <a:off x="4774183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2" name="Google Shape;1802;p113"/>
          <p:cNvSpPr txBox="1">
            <a:spLocks noGrp="1"/>
          </p:cNvSpPr>
          <p:nvPr>
            <p:ph type="body" idx="9"/>
          </p:nvPr>
        </p:nvSpPr>
        <p:spPr>
          <a:xfrm>
            <a:off x="4774183" y="4889678"/>
            <a:ext cx="6939282" cy="13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>
                <a:solidFill>
                  <a:srgbClr val="64768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3" name="Google Shape;1803;p113"/>
          <p:cNvSpPr txBox="1">
            <a:spLocks noGrp="1"/>
          </p:cNvSpPr>
          <p:nvPr>
            <p:ph type="body" idx="13"/>
          </p:nvPr>
        </p:nvSpPr>
        <p:spPr>
          <a:xfrm>
            <a:off x="6010147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4" name="Google Shape;1804;p113"/>
          <p:cNvSpPr txBox="1">
            <a:spLocks noGrp="1"/>
          </p:cNvSpPr>
          <p:nvPr>
            <p:ph type="body" idx="14"/>
          </p:nvPr>
        </p:nvSpPr>
        <p:spPr>
          <a:xfrm>
            <a:off x="7246111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5" name="Google Shape;1805;p113"/>
          <p:cNvSpPr txBox="1">
            <a:spLocks noGrp="1"/>
          </p:cNvSpPr>
          <p:nvPr>
            <p:ph type="body" idx="15"/>
          </p:nvPr>
        </p:nvSpPr>
        <p:spPr>
          <a:xfrm>
            <a:off x="8482075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6" name="Google Shape;1806;p113"/>
          <p:cNvSpPr txBox="1">
            <a:spLocks noGrp="1"/>
          </p:cNvSpPr>
          <p:nvPr>
            <p:ph type="body" idx="16"/>
          </p:nvPr>
        </p:nvSpPr>
        <p:spPr>
          <a:xfrm>
            <a:off x="9718039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7" name="Google Shape;1807;p113"/>
          <p:cNvSpPr txBox="1">
            <a:spLocks noGrp="1"/>
          </p:cNvSpPr>
          <p:nvPr>
            <p:ph type="body" idx="17"/>
          </p:nvPr>
        </p:nvSpPr>
        <p:spPr>
          <a:xfrm>
            <a:off x="10954003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8" name="Google Shape;1808;p113"/>
          <p:cNvSpPr txBox="1">
            <a:spLocks noGrp="1"/>
          </p:cNvSpPr>
          <p:nvPr>
            <p:ph type="body" idx="18"/>
          </p:nvPr>
        </p:nvSpPr>
        <p:spPr>
          <a:xfrm>
            <a:off x="4774183" y="1766691"/>
            <a:ext cx="6939282" cy="4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09" name="Google Shape;1809;p11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810" name="Google Shape;1810;p11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1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1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11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1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3522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c">
  <p:cSld name="iMac"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6" name="Google Shape;1816;p114"/>
          <p:cNvGrpSpPr/>
          <p:nvPr/>
        </p:nvGrpSpPr>
        <p:grpSpPr>
          <a:xfrm>
            <a:off x="1036776" y="1717358"/>
            <a:ext cx="5059198" cy="4416742"/>
            <a:chOff x="3742268" y="2033349"/>
            <a:chExt cx="4296282" cy="3750707"/>
          </a:xfrm>
        </p:grpSpPr>
        <p:sp>
          <p:nvSpPr>
            <p:cNvPr id="1817" name="Google Shape;1817;p114"/>
            <p:cNvSpPr/>
            <p:nvPr/>
          </p:nvSpPr>
          <p:spPr>
            <a:xfrm>
              <a:off x="5156233" y="5716335"/>
              <a:ext cx="1464334" cy="67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solidFill>
              <a:srgbClr val="32373C">
                <a:alpha val="9803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14"/>
            <p:cNvSpPr/>
            <p:nvPr/>
          </p:nvSpPr>
          <p:spPr>
            <a:xfrm>
              <a:off x="5148520" y="5698509"/>
              <a:ext cx="1479760" cy="67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29803"/>
                  </a:srgbClr>
                </a:gs>
                <a:gs pos="17000">
                  <a:srgbClr val="000000">
                    <a:alpha val="29803"/>
                  </a:srgbClr>
                </a:gs>
                <a:gs pos="76000">
                  <a:srgbClr val="32373C">
                    <a:alpha val="80000"/>
                  </a:srgbClr>
                </a:gs>
                <a:gs pos="100000">
                  <a:srgbClr val="32373C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114"/>
            <p:cNvSpPr/>
            <p:nvPr/>
          </p:nvSpPr>
          <p:spPr>
            <a:xfrm>
              <a:off x="3742268" y="4635867"/>
              <a:ext cx="4296281" cy="4856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5382"/>
                  </a:moveTo>
                  <a:cubicBezTo>
                    <a:pt x="0" y="18816"/>
                    <a:pt x="315" y="21600"/>
                    <a:pt x="703" y="21600"/>
                  </a:cubicBezTo>
                  <a:lnTo>
                    <a:pt x="20897" y="21600"/>
                  </a:lnTo>
                  <a:cubicBezTo>
                    <a:pt x="21285" y="21600"/>
                    <a:pt x="21600" y="18816"/>
                    <a:pt x="21600" y="15382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382"/>
                    <a:pt x="0" y="15382"/>
                  </a:cubicBezTo>
                  <a:close/>
                </a:path>
              </a:pathLst>
            </a:custGeom>
            <a:gradFill>
              <a:gsLst>
                <a:gs pos="0">
                  <a:srgbClr val="C8CBCF"/>
                </a:gs>
                <a:gs pos="100000">
                  <a:srgbClr val="E7E7E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114"/>
            <p:cNvSpPr/>
            <p:nvPr/>
          </p:nvSpPr>
          <p:spPr>
            <a:xfrm>
              <a:off x="3742268" y="2033349"/>
              <a:ext cx="4296282" cy="260764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575" y="19911"/>
                  </a:moveTo>
                  <a:lnTo>
                    <a:pt x="1025" y="19911"/>
                  </a:lnTo>
                  <a:lnTo>
                    <a:pt x="1025" y="1737"/>
                  </a:lnTo>
                  <a:lnTo>
                    <a:pt x="20575" y="1737"/>
                  </a:lnTo>
                  <a:cubicBezTo>
                    <a:pt x="20575" y="1737"/>
                    <a:pt x="20575" y="19911"/>
                    <a:pt x="20575" y="19911"/>
                  </a:cubicBezTo>
                  <a:close/>
                  <a:moveTo>
                    <a:pt x="20897" y="0"/>
                  </a:moveTo>
                  <a:lnTo>
                    <a:pt x="703" y="0"/>
                  </a:lnTo>
                  <a:cubicBezTo>
                    <a:pt x="315" y="0"/>
                    <a:pt x="0" y="518"/>
                    <a:pt x="0" y="11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8"/>
                  </a:lnTo>
                  <a:cubicBezTo>
                    <a:pt x="21600" y="518"/>
                    <a:pt x="21285" y="0"/>
                    <a:pt x="20897" y="0"/>
                  </a:cubicBezTo>
                  <a:close/>
                </a:path>
              </a:pathLst>
            </a:custGeom>
            <a:gradFill>
              <a:gsLst>
                <a:gs pos="0">
                  <a:srgbClr val="32373C"/>
                </a:gs>
                <a:gs pos="6000">
                  <a:srgbClr val="32373C"/>
                </a:gs>
                <a:gs pos="62000">
                  <a:srgbClr val="000000"/>
                </a:gs>
                <a:gs pos="100000">
                  <a:srgbClr val="000000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14"/>
            <p:cNvSpPr/>
            <p:nvPr/>
          </p:nvSpPr>
          <p:spPr>
            <a:xfrm>
              <a:off x="5154883" y="5711236"/>
              <a:ext cx="1468712" cy="45147"/>
            </a:xfrm>
            <a:custGeom>
              <a:avLst/>
              <a:gdLst/>
              <a:ahLst/>
              <a:cxnLst/>
              <a:rect l="l" t="t" r="r" b="b"/>
              <a:pathLst>
                <a:path w="21516" h="21600" extrusionOk="0">
                  <a:moveTo>
                    <a:pt x="21512" y="0"/>
                  </a:moveTo>
                  <a:cubicBezTo>
                    <a:pt x="21499" y="3516"/>
                    <a:pt x="21438" y="9477"/>
                    <a:pt x="21185" y="12548"/>
                  </a:cubicBezTo>
                  <a:cubicBezTo>
                    <a:pt x="20811" y="17077"/>
                    <a:pt x="19488" y="18813"/>
                    <a:pt x="18603" y="18813"/>
                  </a:cubicBezTo>
                  <a:cubicBezTo>
                    <a:pt x="18082" y="18813"/>
                    <a:pt x="14899" y="18813"/>
                    <a:pt x="12368" y="18813"/>
                  </a:cubicBezTo>
                  <a:cubicBezTo>
                    <a:pt x="12368" y="18813"/>
                    <a:pt x="10917" y="18813"/>
                    <a:pt x="9148" y="18813"/>
                  </a:cubicBezTo>
                  <a:cubicBezTo>
                    <a:pt x="6617" y="18813"/>
                    <a:pt x="3434" y="18813"/>
                    <a:pt x="2913" y="18813"/>
                  </a:cubicBezTo>
                  <a:cubicBezTo>
                    <a:pt x="2028" y="18813"/>
                    <a:pt x="705" y="17077"/>
                    <a:pt x="331" y="12548"/>
                  </a:cubicBezTo>
                  <a:cubicBezTo>
                    <a:pt x="78" y="9477"/>
                    <a:pt x="17" y="3516"/>
                    <a:pt x="4" y="0"/>
                  </a:cubicBezTo>
                  <a:lnTo>
                    <a:pt x="2" y="0"/>
                  </a:lnTo>
                  <a:cubicBezTo>
                    <a:pt x="2" y="0"/>
                    <a:pt x="-42" y="10806"/>
                    <a:pt x="331" y="15335"/>
                  </a:cubicBezTo>
                  <a:cubicBezTo>
                    <a:pt x="705" y="19864"/>
                    <a:pt x="2028" y="21600"/>
                    <a:pt x="2913" y="21600"/>
                  </a:cubicBezTo>
                  <a:cubicBezTo>
                    <a:pt x="3434" y="21600"/>
                    <a:pt x="6617" y="21600"/>
                    <a:pt x="9148" y="21600"/>
                  </a:cubicBezTo>
                  <a:cubicBezTo>
                    <a:pt x="10917" y="21600"/>
                    <a:pt x="12368" y="21600"/>
                    <a:pt x="12368" y="21600"/>
                  </a:cubicBezTo>
                  <a:cubicBezTo>
                    <a:pt x="14899" y="21600"/>
                    <a:pt x="18082" y="21600"/>
                    <a:pt x="18603" y="21600"/>
                  </a:cubicBezTo>
                  <a:cubicBezTo>
                    <a:pt x="19488" y="21600"/>
                    <a:pt x="20811" y="19864"/>
                    <a:pt x="21185" y="15335"/>
                  </a:cubicBezTo>
                  <a:cubicBezTo>
                    <a:pt x="21558" y="10806"/>
                    <a:pt x="21514" y="0"/>
                    <a:pt x="21514" y="0"/>
                  </a:cubicBezTo>
                  <a:cubicBezTo>
                    <a:pt x="21514" y="0"/>
                    <a:pt x="21512" y="0"/>
                    <a:pt x="21512" y="0"/>
                  </a:cubicBezTo>
                  <a:close/>
                </a:path>
              </a:pathLst>
            </a:custGeom>
            <a:solidFill>
              <a:srgbClr val="000000">
                <a:alpha val="74901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14"/>
            <p:cNvSpPr/>
            <p:nvPr/>
          </p:nvSpPr>
          <p:spPr>
            <a:xfrm>
              <a:off x="5148520" y="5119465"/>
              <a:ext cx="1480148" cy="610751"/>
            </a:xfrm>
            <a:custGeom>
              <a:avLst/>
              <a:gdLst/>
              <a:ahLst/>
              <a:cxnLst/>
              <a:rect l="l" t="t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0">
                  <a:srgbClr val="A4A7A8"/>
                </a:gs>
                <a:gs pos="34000">
                  <a:srgbClr val="F5F8FA"/>
                </a:gs>
                <a:gs pos="66000">
                  <a:srgbClr val="A4A7A8"/>
                </a:gs>
                <a:gs pos="100000">
                  <a:srgbClr val="A4A7A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114"/>
            <p:cNvSpPr/>
            <p:nvPr/>
          </p:nvSpPr>
          <p:spPr>
            <a:xfrm>
              <a:off x="5148520" y="5119465"/>
              <a:ext cx="1480148" cy="610751"/>
            </a:xfrm>
            <a:custGeom>
              <a:avLst/>
              <a:gdLst/>
              <a:ahLst/>
              <a:cxnLst/>
              <a:rect l="l" t="t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36000">
                  <a:srgbClr val="FFFFFF">
                    <a:alpha val="0"/>
                  </a:srgbClr>
                </a:gs>
                <a:gs pos="65000">
                  <a:srgbClr val="000000">
                    <a:alpha val="29803"/>
                  </a:srgbClr>
                </a:gs>
                <a:gs pos="9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114"/>
            <p:cNvSpPr/>
            <p:nvPr/>
          </p:nvSpPr>
          <p:spPr>
            <a:xfrm>
              <a:off x="5148520" y="5704872"/>
              <a:ext cx="1480363" cy="45147"/>
            </a:xfrm>
            <a:custGeom>
              <a:avLst/>
              <a:gdLst/>
              <a:ahLst/>
              <a:cxnLst/>
              <a:rect l="l" t="t" r="r" b="b"/>
              <a:pathLst>
                <a:path w="21516" h="21600" extrusionOk="0">
                  <a:moveTo>
                    <a:pt x="21515" y="0"/>
                  </a:moveTo>
                  <a:lnTo>
                    <a:pt x="21512" y="0"/>
                  </a:lnTo>
                  <a:cubicBezTo>
                    <a:pt x="21487" y="4170"/>
                    <a:pt x="21268" y="8231"/>
                    <a:pt x="20567" y="9989"/>
                  </a:cubicBezTo>
                  <a:cubicBezTo>
                    <a:pt x="19268" y="13239"/>
                    <a:pt x="17335" y="12776"/>
                    <a:pt x="17335" y="12776"/>
                  </a:cubicBezTo>
                  <a:lnTo>
                    <a:pt x="12356" y="12776"/>
                  </a:lnTo>
                  <a:lnTo>
                    <a:pt x="9160" y="12776"/>
                  </a:lnTo>
                  <a:lnTo>
                    <a:pt x="4181" y="12776"/>
                  </a:lnTo>
                  <a:cubicBezTo>
                    <a:pt x="4181" y="12776"/>
                    <a:pt x="2248" y="13239"/>
                    <a:pt x="949" y="9989"/>
                  </a:cubicBezTo>
                  <a:cubicBezTo>
                    <a:pt x="248" y="8231"/>
                    <a:pt x="29" y="4170"/>
                    <a:pt x="4" y="0"/>
                  </a:cubicBezTo>
                  <a:lnTo>
                    <a:pt x="1" y="0"/>
                  </a:lnTo>
                  <a:cubicBezTo>
                    <a:pt x="1" y="0"/>
                    <a:pt x="-42" y="10806"/>
                    <a:pt x="328" y="15335"/>
                  </a:cubicBezTo>
                  <a:cubicBezTo>
                    <a:pt x="699" y="19864"/>
                    <a:pt x="2096" y="21600"/>
                    <a:pt x="2974" y="21600"/>
                  </a:cubicBezTo>
                  <a:cubicBezTo>
                    <a:pt x="3491" y="21600"/>
                    <a:pt x="6649" y="21600"/>
                    <a:pt x="9160" y="21600"/>
                  </a:cubicBezTo>
                  <a:cubicBezTo>
                    <a:pt x="10916" y="21600"/>
                    <a:pt x="12356" y="21600"/>
                    <a:pt x="12356" y="21600"/>
                  </a:cubicBezTo>
                  <a:cubicBezTo>
                    <a:pt x="14867" y="21600"/>
                    <a:pt x="18025" y="21600"/>
                    <a:pt x="18542" y="21600"/>
                  </a:cubicBezTo>
                  <a:cubicBezTo>
                    <a:pt x="19420" y="21600"/>
                    <a:pt x="20817" y="19864"/>
                    <a:pt x="21188" y="15335"/>
                  </a:cubicBezTo>
                  <a:cubicBezTo>
                    <a:pt x="21558" y="10806"/>
                    <a:pt x="21515" y="0"/>
                    <a:pt x="21515" y="0"/>
                  </a:cubicBezTo>
                  <a:close/>
                </a:path>
              </a:pathLst>
            </a:custGeom>
            <a:gradFill>
              <a:gsLst>
                <a:gs pos="0">
                  <a:srgbClr val="6A6A6A"/>
                </a:gs>
                <a:gs pos="13000">
                  <a:srgbClr val="F5F8FA"/>
                </a:gs>
                <a:gs pos="87000">
                  <a:srgbClr val="F5F8FA"/>
                </a:gs>
                <a:gs pos="100000">
                  <a:srgbClr val="6A6A6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14"/>
            <p:cNvSpPr/>
            <p:nvPr/>
          </p:nvSpPr>
          <p:spPr>
            <a:xfrm>
              <a:off x="5148520" y="5342174"/>
              <a:ext cx="563717" cy="388408"/>
            </a:xfrm>
            <a:custGeom>
              <a:avLst/>
              <a:gdLst/>
              <a:ahLst/>
              <a:cxnLst/>
              <a:rect l="l" t="t" r="r" b="b"/>
              <a:pathLst>
                <a:path w="20714" h="21549" extrusionOk="0">
                  <a:moveTo>
                    <a:pt x="9190" y="0"/>
                  </a:moveTo>
                  <a:cubicBezTo>
                    <a:pt x="8788" y="0"/>
                    <a:pt x="8391" y="32"/>
                    <a:pt x="7999" y="92"/>
                  </a:cubicBezTo>
                  <a:cubicBezTo>
                    <a:pt x="7690" y="4243"/>
                    <a:pt x="7297" y="8100"/>
                    <a:pt x="6856" y="9211"/>
                  </a:cubicBezTo>
                  <a:cubicBezTo>
                    <a:pt x="5786" y="11904"/>
                    <a:pt x="933" y="18368"/>
                    <a:pt x="470" y="18961"/>
                  </a:cubicBezTo>
                  <a:cubicBezTo>
                    <a:pt x="6" y="19553"/>
                    <a:pt x="-886" y="20846"/>
                    <a:pt x="2396" y="21223"/>
                  </a:cubicBezTo>
                  <a:cubicBezTo>
                    <a:pt x="5678" y="21600"/>
                    <a:pt x="10566" y="21546"/>
                    <a:pt x="10566" y="21546"/>
                  </a:cubicBezTo>
                  <a:lnTo>
                    <a:pt x="20377" y="21546"/>
                  </a:lnTo>
                  <a:cubicBezTo>
                    <a:pt x="20596" y="20209"/>
                    <a:pt x="20714" y="18811"/>
                    <a:pt x="20714" y="17372"/>
                  </a:cubicBezTo>
                  <a:cubicBezTo>
                    <a:pt x="20714" y="7778"/>
                    <a:pt x="15555" y="0"/>
                    <a:pt x="9190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35000">
                  <a:srgbClr val="FFFFFF">
                    <a:alpha val="0"/>
                  </a:srgbClr>
                </a:gs>
                <a:gs pos="94000">
                  <a:srgbClr val="F5F8FA"/>
                </a:gs>
                <a:gs pos="100000">
                  <a:srgbClr val="F5F8FA"/>
                </a:gs>
              </a:gsLst>
              <a:lin ang="90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14"/>
            <p:cNvSpPr/>
            <p:nvPr/>
          </p:nvSpPr>
          <p:spPr>
            <a:xfrm>
              <a:off x="6064811" y="5342174"/>
              <a:ext cx="563717" cy="388408"/>
            </a:xfrm>
            <a:custGeom>
              <a:avLst/>
              <a:gdLst/>
              <a:ahLst/>
              <a:cxnLst/>
              <a:rect l="l" t="t" r="r" b="b"/>
              <a:pathLst>
                <a:path w="20714" h="21549" extrusionOk="0">
                  <a:moveTo>
                    <a:pt x="11524" y="0"/>
                  </a:moveTo>
                  <a:cubicBezTo>
                    <a:pt x="11926" y="0"/>
                    <a:pt x="12323" y="32"/>
                    <a:pt x="12715" y="92"/>
                  </a:cubicBezTo>
                  <a:cubicBezTo>
                    <a:pt x="13024" y="4243"/>
                    <a:pt x="13417" y="8100"/>
                    <a:pt x="13858" y="9211"/>
                  </a:cubicBezTo>
                  <a:cubicBezTo>
                    <a:pt x="14928" y="11904"/>
                    <a:pt x="19781" y="18368"/>
                    <a:pt x="20244" y="18961"/>
                  </a:cubicBezTo>
                  <a:cubicBezTo>
                    <a:pt x="20708" y="19553"/>
                    <a:pt x="21600" y="20846"/>
                    <a:pt x="18318" y="21223"/>
                  </a:cubicBezTo>
                  <a:cubicBezTo>
                    <a:pt x="15036" y="21600"/>
                    <a:pt x="10148" y="21546"/>
                    <a:pt x="10148" y="21546"/>
                  </a:cubicBezTo>
                  <a:lnTo>
                    <a:pt x="337" y="21546"/>
                  </a:lnTo>
                  <a:cubicBezTo>
                    <a:pt x="118" y="20209"/>
                    <a:pt x="0" y="18811"/>
                    <a:pt x="0" y="17372"/>
                  </a:cubicBezTo>
                  <a:cubicBezTo>
                    <a:pt x="0" y="7778"/>
                    <a:pt x="5159" y="0"/>
                    <a:pt x="11524" y="0"/>
                  </a:cubicBezTo>
                  <a:close/>
                </a:path>
              </a:pathLst>
            </a:custGeom>
            <a:gradFill>
              <a:gsLst>
                <a:gs pos="0">
                  <a:srgbClr val="F5F8FA"/>
                </a:gs>
                <a:gs pos="21000">
                  <a:srgbClr val="F5F8FA"/>
                </a:gs>
                <a:gs pos="78000">
                  <a:srgbClr val="EEEFF1">
                    <a:alpha val="0"/>
                  </a:srgbClr>
                </a:gs>
                <a:gs pos="100000">
                  <a:srgbClr val="EEEFF1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14"/>
            <p:cNvSpPr/>
            <p:nvPr/>
          </p:nvSpPr>
          <p:spPr>
            <a:xfrm>
              <a:off x="3742268" y="4642230"/>
              <a:ext cx="4296281" cy="58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1E1E3">
                    <a:alpha val="0"/>
                  </a:srgbClr>
                </a:gs>
                <a:gs pos="100000">
                  <a:srgbClr val="9EA0A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14"/>
            <p:cNvSpPr/>
            <p:nvPr/>
          </p:nvSpPr>
          <p:spPr>
            <a:xfrm>
              <a:off x="5861191" y="2084254"/>
              <a:ext cx="55723" cy="55723"/>
            </a:xfrm>
            <a:custGeom>
              <a:avLst/>
              <a:gdLst/>
              <a:ahLst/>
              <a:cxnLst/>
              <a:rect l="l" t="t" r="r" b="b"/>
              <a:pathLst>
                <a:path w="19678" h="19678" extrusionOk="0">
                  <a:moveTo>
                    <a:pt x="16797" y="2883"/>
                  </a:moveTo>
                  <a:cubicBezTo>
                    <a:pt x="12953" y="-961"/>
                    <a:pt x="6723" y="-961"/>
                    <a:pt x="2882" y="2883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7" y="16797"/>
                  </a:cubicBezTo>
                  <a:cubicBezTo>
                    <a:pt x="20637" y="12953"/>
                    <a:pt x="20639" y="6723"/>
                    <a:pt x="16797" y="2883"/>
                  </a:cubicBezTo>
                  <a:close/>
                </a:path>
              </a:pathLst>
            </a:custGeom>
            <a:gradFill>
              <a:gsLst>
                <a:gs pos="0">
                  <a:srgbClr val="666666"/>
                </a:gs>
                <a:gs pos="28000">
                  <a:srgbClr val="666666"/>
                </a:gs>
                <a:gs pos="86000">
                  <a:srgbClr val="090909"/>
                </a:gs>
                <a:gs pos="100000">
                  <a:srgbClr val="090909"/>
                </a:gs>
              </a:gsLst>
              <a:lin ang="3558017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14"/>
            <p:cNvSpPr/>
            <p:nvPr/>
          </p:nvSpPr>
          <p:spPr>
            <a:xfrm>
              <a:off x="5867554" y="2090617"/>
              <a:ext cx="43907" cy="438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74747"/>
                </a:gs>
                <a:gs pos="30000">
                  <a:srgbClr val="474747"/>
                </a:gs>
                <a:gs pos="70000">
                  <a:srgbClr val="060606"/>
                </a:gs>
                <a:gs pos="100000">
                  <a:srgbClr val="06060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114"/>
            <p:cNvSpPr/>
            <p:nvPr/>
          </p:nvSpPr>
          <p:spPr>
            <a:xfrm>
              <a:off x="5883462" y="2106525"/>
              <a:ext cx="10795" cy="107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1" name="Google Shape;1831;p11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11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11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4" name="Google Shape;1834;p11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5" name="Google Shape;1835;p11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6" name="Google Shape;1836;p114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1837" name="Google Shape;1837;p114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B9C3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8" name="Google Shape;1838;p114"/>
          <p:cNvSpPr>
            <a:spLocks noGrp="1"/>
          </p:cNvSpPr>
          <p:nvPr>
            <p:ph type="pic" idx="3"/>
          </p:nvPr>
        </p:nvSpPr>
        <p:spPr>
          <a:xfrm>
            <a:off x="1273978" y="1965559"/>
            <a:ext cx="4581144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839" name="Google Shape;1839;p11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840" name="Google Shape;1840;p11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1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1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1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1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1226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cBook">
  <p:cSld name="MacBook"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11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7" name="Google Shape;1847;p11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8" name="Google Shape;1848;p11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49" name="Google Shape;1849;p11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0" name="Google Shape;1850;p11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1" name="Google Shape;1851;p115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1852" name="Google Shape;1852;p115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B9C3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53" name="Google Shape;1853;p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2608" y="1801199"/>
            <a:ext cx="6167436" cy="3544456"/>
          </a:xfrm>
          <a:prstGeom prst="rect">
            <a:avLst/>
          </a:prstGeom>
          <a:noFill/>
          <a:ln>
            <a:noFill/>
          </a:ln>
        </p:spPr>
      </p:pic>
      <p:sp>
        <p:nvSpPr>
          <p:cNvPr id="1854" name="Google Shape;1854;p115"/>
          <p:cNvSpPr>
            <a:spLocks noGrp="1"/>
          </p:cNvSpPr>
          <p:nvPr>
            <p:ph type="pic" idx="3"/>
          </p:nvPr>
        </p:nvSpPr>
        <p:spPr>
          <a:xfrm>
            <a:off x="963750" y="2037929"/>
            <a:ext cx="4645152" cy="289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grpSp>
        <p:nvGrpSpPr>
          <p:cNvPr id="1855" name="Google Shape;1855;p11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856" name="Google Shape;1856;p11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1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11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11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11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0873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ad black">
  <p:cSld name="iPad black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1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11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4" name="Google Shape;1864;p11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5" name="Google Shape;1865;p11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6" name="Google Shape;1866;p11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7" name="Google Shape;1867;p116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1868" name="Google Shape;1868;p116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B9C3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69" name="Google Shape;1869;p116"/>
          <p:cNvGrpSpPr/>
          <p:nvPr/>
        </p:nvGrpSpPr>
        <p:grpSpPr>
          <a:xfrm>
            <a:off x="1743159" y="1778377"/>
            <a:ext cx="3136689" cy="4080933"/>
            <a:chOff x="14427200" y="12090400"/>
            <a:chExt cx="15590475" cy="20283713"/>
          </a:xfrm>
        </p:grpSpPr>
        <p:sp>
          <p:nvSpPr>
            <p:cNvPr id="1870" name="Google Shape;1870;p116"/>
            <p:cNvSpPr/>
            <p:nvPr/>
          </p:nvSpPr>
          <p:spPr>
            <a:xfrm>
              <a:off x="14427200" y="12090400"/>
              <a:ext cx="15590475" cy="202837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7" y="19571"/>
                  </a:moveTo>
                  <a:lnTo>
                    <a:pt x="2263" y="19571"/>
                  </a:lnTo>
                  <a:lnTo>
                    <a:pt x="2263" y="2006"/>
                  </a:lnTo>
                  <a:lnTo>
                    <a:pt x="19337" y="2006"/>
                  </a:lnTo>
                  <a:cubicBezTo>
                    <a:pt x="19337" y="2006"/>
                    <a:pt x="19337" y="19571"/>
                    <a:pt x="19337" y="19571"/>
                  </a:cubicBezTo>
                  <a:close/>
                  <a:moveTo>
                    <a:pt x="20539" y="0"/>
                  </a:moveTo>
                  <a:lnTo>
                    <a:pt x="1061" y="0"/>
                  </a:lnTo>
                  <a:cubicBezTo>
                    <a:pt x="476" y="0"/>
                    <a:pt x="0" y="366"/>
                    <a:pt x="0" y="815"/>
                  </a:cubicBezTo>
                  <a:lnTo>
                    <a:pt x="0" y="20785"/>
                  </a:lnTo>
                  <a:cubicBezTo>
                    <a:pt x="0" y="21234"/>
                    <a:pt x="476" y="21600"/>
                    <a:pt x="1061" y="21600"/>
                  </a:cubicBezTo>
                  <a:lnTo>
                    <a:pt x="20539" y="21600"/>
                  </a:lnTo>
                  <a:cubicBezTo>
                    <a:pt x="21124" y="21600"/>
                    <a:pt x="21600" y="21234"/>
                    <a:pt x="21600" y="20785"/>
                  </a:cubicBezTo>
                  <a:lnTo>
                    <a:pt x="21600" y="815"/>
                  </a:lnTo>
                  <a:cubicBezTo>
                    <a:pt x="21600" y="366"/>
                    <a:pt x="21124" y="0"/>
                    <a:pt x="20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16"/>
            <p:cNvSpPr/>
            <p:nvPr/>
          </p:nvSpPr>
          <p:spPr>
            <a:xfrm>
              <a:off x="14478000" y="12141200"/>
              <a:ext cx="15480431" cy="201736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26" y="19678"/>
                  </a:moveTo>
                  <a:lnTo>
                    <a:pt x="19474" y="19678"/>
                  </a:lnTo>
                  <a:lnTo>
                    <a:pt x="19474" y="1900"/>
                  </a:lnTo>
                  <a:lnTo>
                    <a:pt x="2126" y="1900"/>
                  </a:lnTo>
                  <a:cubicBezTo>
                    <a:pt x="2126" y="1900"/>
                    <a:pt x="2126" y="19678"/>
                    <a:pt x="2126" y="19678"/>
                  </a:cubicBezTo>
                  <a:close/>
                  <a:moveTo>
                    <a:pt x="991" y="21600"/>
                  </a:moveTo>
                  <a:cubicBezTo>
                    <a:pt x="445" y="21600"/>
                    <a:pt x="0" y="21259"/>
                    <a:pt x="0" y="20839"/>
                  </a:cubicBezTo>
                  <a:lnTo>
                    <a:pt x="0" y="761"/>
                  </a:lnTo>
                  <a:cubicBezTo>
                    <a:pt x="0" y="341"/>
                    <a:pt x="445" y="0"/>
                    <a:pt x="991" y="0"/>
                  </a:cubicBezTo>
                  <a:lnTo>
                    <a:pt x="20609" y="0"/>
                  </a:lnTo>
                  <a:cubicBezTo>
                    <a:pt x="21155" y="0"/>
                    <a:pt x="21600" y="341"/>
                    <a:pt x="21600" y="761"/>
                  </a:cubicBezTo>
                  <a:lnTo>
                    <a:pt x="21600" y="20839"/>
                  </a:lnTo>
                  <a:cubicBezTo>
                    <a:pt x="21600" y="21259"/>
                    <a:pt x="21155" y="21600"/>
                    <a:pt x="20609" y="21600"/>
                  </a:cubicBezTo>
                  <a:cubicBezTo>
                    <a:pt x="20609" y="21600"/>
                    <a:pt x="991" y="21600"/>
                    <a:pt x="991" y="21600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116"/>
            <p:cNvSpPr/>
            <p:nvPr/>
          </p:nvSpPr>
          <p:spPr>
            <a:xfrm>
              <a:off x="14528800" y="12192000"/>
              <a:ext cx="15384020" cy="200772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51" y="19661"/>
                  </a:moveTo>
                  <a:lnTo>
                    <a:pt x="2149" y="19661"/>
                  </a:lnTo>
                  <a:lnTo>
                    <a:pt x="2149" y="1916"/>
                  </a:lnTo>
                  <a:lnTo>
                    <a:pt x="19451" y="1916"/>
                  </a:lnTo>
                  <a:cubicBezTo>
                    <a:pt x="19451" y="1916"/>
                    <a:pt x="19451" y="19661"/>
                    <a:pt x="19451" y="19661"/>
                  </a:cubicBezTo>
                  <a:close/>
                  <a:moveTo>
                    <a:pt x="20670" y="0"/>
                  </a:moveTo>
                  <a:lnTo>
                    <a:pt x="930" y="0"/>
                  </a:lnTo>
                  <a:cubicBezTo>
                    <a:pt x="419" y="0"/>
                    <a:pt x="0" y="321"/>
                    <a:pt x="0" y="712"/>
                  </a:cubicBezTo>
                  <a:lnTo>
                    <a:pt x="0" y="20888"/>
                  </a:lnTo>
                  <a:cubicBezTo>
                    <a:pt x="0" y="21279"/>
                    <a:pt x="419" y="21600"/>
                    <a:pt x="930" y="21600"/>
                  </a:cubicBezTo>
                  <a:lnTo>
                    <a:pt x="20670" y="21600"/>
                  </a:lnTo>
                  <a:cubicBezTo>
                    <a:pt x="21182" y="21600"/>
                    <a:pt x="21600" y="21279"/>
                    <a:pt x="21600" y="20888"/>
                  </a:cubicBezTo>
                  <a:lnTo>
                    <a:pt x="21600" y="712"/>
                  </a:lnTo>
                  <a:cubicBezTo>
                    <a:pt x="21600" y="321"/>
                    <a:pt x="21182" y="0"/>
                    <a:pt x="20670" y="0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38000">
                  <a:srgbClr val="292A2E"/>
                </a:gs>
                <a:gs pos="85000">
                  <a:srgbClr val="46474B"/>
                </a:gs>
                <a:gs pos="100000">
                  <a:srgbClr val="46474B"/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116"/>
            <p:cNvSpPr/>
            <p:nvPr/>
          </p:nvSpPr>
          <p:spPr>
            <a:xfrm>
              <a:off x="14516100" y="12179300"/>
              <a:ext cx="15411091" cy="201043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" y="29"/>
                  </a:moveTo>
                  <a:cubicBezTo>
                    <a:pt x="446" y="29"/>
                    <a:pt x="38" y="342"/>
                    <a:pt x="38" y="726"/>
                  </a:cubicBezTo>
                  <a:lnTo>
                    <a:pt x="38" y="20874"/>
                  </a:lnTo>
                  <a:cubicBezTo>
                    <a:pt x="38" y="21258"/>
                    <a:pt x="446" y="21571"/>
                    <a:pt x="947" y="21571"/>
                  </a:cubicBezTo>
                  <a:lnTo>
                    <a:pt x="20653" y="21571"/>
                  </a:lnTo>
                  <a:cubicBezTo>
                    <a:pt x="21154" y="21571"/>
                    <a:pt x="21562" y="21258"/>
                    <a:pt x="21562" y="20874"/>
                  </a:cubicBezTo>
                  <a:lnTo>
                    <a:pt x="21562" y="726"/>
                  </a:lnTo>
                  <a:cubicBezTo>
                    <a:pt x="21562" y="342"/>
                    <a:pt x="21154" y="29"/>
                    <a:pt x="20653" y="29"/>
                  </a:cubicBezTo>
                  <a:cubicBezTo>
                    <a:pt x="20653" y="29"/>
                    <a:pt x="947" y="29"/>
                    <a:pt x="947" y="29"/>
                  </a:cubicBezTo>
                  <a:close/>
                  <a:moveTo>
                    <a:pt x="20653" y="21600"/>
                  </a:moveTo>
                  <a:lnTo>
                    <a:pt x="947" y="21600"/>
                  </a:lnTo>
                  <a:cubicBezTo>
                    <a:pt x="425" y="21600"/>
                    <a:pt x="0" y="21274"/>
                    <a:pt x="0" y="20874"/>
                  </a:cubicBezTo>
                  <a:lnTo>
                    <a:pt x="0" y="726"/>
                  </a:lnTo>
                  <a:cubicBezTo>
                    <a:pt x="0" y="326"/>
                    <a:pt x="425" y="0"/>
                    <a:pt x="947" y="0"/>
                  </a:cubicBezTo>
                  <a:lnTo>
                    <a:pt x="20653" y="0"/>
                  </a:lnTo>
                  <a:cubicBezTo>
                    <a:pt x="21175" y="0"/>
                    <a:pt x="21600" y="326"/>
                    <a:pt x="21600" y="726"/>
                  </a:cubicBezTo>
                  <a:lnTo>
                    <a:pt x="21600" y="20874"/>
                  </a:lnTo>
                  <a:cubicBezTo>
                    <a:pt x="21600" y="21274"/>
                    <a:pt x="21175" y="21600"/>
                    <a:pt x="20653" y="21600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16"/>
            <p:cNvSpPr/>
            <p:nvPr/>
          </p:nvSpPr>
          <p:spPr>
            <a:xfrm>
              <a:off x="17602200" y="12090400"/>
              <a:ext cx="9555755" cy="897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1D1D2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16"/>
            <p:cNvSpPr/>
            <p:nvPr/>
          </p:nvSpPr>
          <p:spPr>
            <a:xfrm>
              <a:off x="16065500" y="13970000"/>
              <a:ext cx="12323458" cy="4037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38000">
                  <a:srgbClr val="292A2E"/>
                </a:gs>
                <a:gs pos="85000">
                  <a:srgbClr val="46474B"/>
                </a:gs>
                <a:gs pos="100000">
                  <a:srgbClr val="46474B"/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16"/>
            <p:cNvSpPr/>
            <p:nvPr/>
          </p:nvSpPr>
          <p:spPr>
            <a:xfrm>
              <a:off x="16254428" y="14061788"/>
              <a:ext cx="11950874" cy="215371"/>
            </a:xfrm>
            <a:custGeom>
              <a:avLst/>
              <a:gdLst/>
              <a:ahLst/>
              <a:cxnLst/>
              <a:rect l="l" t="t" r="r" b="b"/>
              <a:pathLst>
                <a:path w="11950874" h="215371" extrusionOk="0">
                  <a:moveTo>
                    <a:pt x="0" y="122970"/>
                  </a:moveTo>
                  <a:lnTo>
                    <a:pt x="42687" y="122970"/>
                  </a:lnTo>
                  <a:lnTo>
                    <a:pt x="42687" y="215370"/>
                  </a:lnTo>
                  <a:lnTo>
                    <a:pt x="0" y="215370"/>
                  </a:lnTo>
                  <a:close/>
                  <a:moveTo>
                    <a:pt x="11901472" y="98713"/>
                  </a:moveTo>
                  <a:lnTo>
                    <a:pt x="11901472" y="144861"/>
                  </a:lnTo>
                  <a:lnTo>
                    <a:pt x="11924532" y="144861"/>
                  </a:lnTo>
                  <a:cubicBezTo>
                    <a:pt x="11924532" y="144861"/>
                    <a:pt x="11924532" y="98713"/>
                    <a:pt x="11924532" y="98713"/>
                  </a:cubicBezTo>
                  <a:close/>
                  <a:moveTo>
                    <a:pt x="167288" y="75541"/>
                  </a:moveTo>
                  <a:lnTo>
                    <a:pt x="212884" y="75541"/>
                  </a:lnTo>
                  <a:lnTo>
                    <a:pt x="212884" y="215370"/>
                  </a:lnTo>
                  <a:lnTo>
                    <a:pt x="167288" y="215370"/>
                  </a:lnTo>
                  <a:close/>
                  <a:moveTo>
                    <a:pt x="85099" y="75541"/>
                  </a:moveTo>
                  <a:lnTo>
                    <a:pt x="124876" y="75541"/>
                  </a:lnTo>
                  <a:lnTo>
                    <a:pt x="124876" y="215371"/>
                  </a:lnTo>
                  <a:lnTo>
                    <a:pt x="85099" y="215371"/>
                  </a:lnTo>
                  <a:close/>
                  <a:moveTo>
                    <a:pt x="11582912" y="47913"/>
                  </a:moveTo>
                  <a:cubicBezTo>
                    <a:pt x="11576550" y="47913"/>
                    <a:pt x="11571272" y="53041"/>
                    <a:pt x="11571272" y="59456"/>
                  </a:cubicBezTo>
                  <a:lnTo>
                    <a:pt x="11571272" y="174845"/>
                  </a:lnTo>
                  <a:cubicBezTo>
                    <a:pt x="11571272" y="181196"/>
                    <a:pt x="11576550" y="186356"/>
                    <a:pt x="11582912" y="186356"/>
                  </a:cubicBezTo>
                  <a:lnTo>
                    <a:pt x="11859876" y="186356"/>
                  </a:lnTo>
                  <a:cubicBezTo>
                    <a:pt x="11866236" y="186356"/>
                    <a:pt x="11871308" y="181196"/>
                    <a:pt x="11871308" y="174845"/>
                  </a:cubicBezTo>
                  <a:cubicBezTo>
                    <a:pt x="11871308" y="174845"/>
                    <a:pt x="11871308" y="59456"/>
                    <a:pt x="11871308" y="59456"/>
                  </a:cubicBezTo>
                  <a:cubicBezTo>
                    <a:pt x="11871308" y="53041"/>
                    <a:pt x="11866236" y="47913"/>
                    <a:pt x="11859876" y="47913"/>
                  </a:cubicBezTo>
                  <a:close/>
                  <a:moveTo>
                    <a:pt x="255296" y="41048"/>
                  </a:moveTo>
                  <a:lnTo>
                    <a:pt x="295073" y="41048"/>
                  </a:lnTo>
                  <a:lnTo>
                    <a:pt x="295073" y="215371"/>
                  </a:lnTo>
                  <a:lnTo>
                    <a:pt x="255296" y="215371"/>
                  </a:lnTo>
                  <a:close/>
                  <a:moveTo>
                    <a:pt x="11593170" y="22513"/>
                  </a:moveTo>
                  <a:lnTo>
                    <a:pt x="11870162" y="22513"/>
                  </a:lnTo>
                  <a:cubicBezTo>
                    <a:pt x="11889178" y="22513"/>
                    <a:pt x="11904760" y="38052"/>
                    <a:pt x="11904760" y="57146"/>
                  </a:cubicBezTo>
                  <a:lnTo>
                    <a:pt x="11904760" y="68634"/>
                  </a:lnTo>
                  <a:cubicBezTo>
                    <a:pt x="11904760" y="68634"/>
                    <a:pt x="11950874" y="68634"/>
                    <a:pt x="11950874" y="68634"/>
                  </a:cubicBezTo>
                  <a:lnTo>
                    <a:pt x="11950874" y="160952"/>
                  </a:lnTo>
                  <a:lnTo>
                    <a:pt x="11904760" y="160952"/>
                  </a:lnTo>
                  <a:lnTo>
                    <a:pt x="11904760" y="172534"/>
                  </a:lnTo>
                  <a:cubicBezTo>
                    <a:pt x="11904760" y="191594"/>
                    <a:pt x="11889178" y="207133"/>
                    <a:pt x="11870162" y="207133"/>
                  </a:cubicBezTo>
                  <a:lnTo>
                    <a:pt x="11593170" y="207133"/>
                  </a:lnTo>
                  <a:cubicBezTo>
                    <a:pt x="11574028" y="207133"/>
                    <a:pt x="11558572" y="191594"/>
                    <a:pt x="11558572" y="172534"/>
                  </a:cubicBezTo>
                  <a:lnTo>
                    <a:pt x="11558572" y="57146"/>
                  </a:lnTo>
                  <a:cubicBezTo>
                    <a:pt x="11558572" y="38052"/>
                    <a:pt x="11574028" y="22513"/>
                    <a:pt x="11593170" y="22513"/>
                  </a:cubicBezTo>
                  <a:close/>
                  <a:moveTo>
                    <a:pt x="337485" y="0"/>
                  </a:moveTo>
                  <a:lnTo>
                    <a:pt x="383307" y="0"/>
                  </a:lnTo>
                  <a:lnTo>
                    <a:pt x="383307" y="215371"/>
                  </a:lnTo>
                  <a:lnTo>
                    <a:pt x="337485" y="215371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16"/>
            <p:cNvSpPr/>
            <p:nvPr/>
          </p:nvSpPr>
          <p:spPr>
            <a:xfrm>
              <a:off x="21729700" y="30861000"/>
              <a:ext cx="989640" cy="9896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2" y="1036"/>
                    <a:pt x="20564" y="5408"/>
                    <a:pt x="20564" y="10800"/>
                  </a:cubicBezTo>
                  <a:cubicBezTo>
                    <a:pt x="20564" y="16193"/>
                    <a:pt x="16192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gradFill>
              <a:gsLst>
                <a:gs pos="0">
                  <a:srgbClr val="647681"/>
                </a:gs>
                <a:gs pos="46000">
                  <a:srgbClr val="B5E65F"/>
                </a:gs>
                <a:gs pos="90000">
                  <a:schemeClr val="lt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16"/>
            <p:cNvSpPr/>
            <p:nvPr/>
          </p:nvSpPr>
          <p:spPr>
            <a:xfrm>
              <a:off x="21767800" y="30861000"/>
              <a:ext cx="809638" cy="3219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7" y="6227"/>
                    <a:pt x="20296" y="11195"/>
                  </a:cubicBezTo>
                  <a:lnTo>
                    <a:pt x="21600" y="9940"/>
                  </a:lnTo>
                  <a:cubicBezTo>
                    <a:pt x="19205" y="3808"/>
                    <a:pt x="15871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5E65F"/>
                </a:gs>
              </a:gsLst>
              <a:lin ang="20718678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16"/>
            <p:cNvSpPr/>
            <p:nvPr/>
          </p:nvSpPr>
          <p:spPr>
            <a:xfrm>
              <a:off x="21996400" y="12992100"/>
              <a:ext cx="272244" cy="2721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64646"/>
                </a:gs>
                <a:gs pos="92000">
                  <a:srgbClr val="060606"/>
                </a:gs>
                <a:gs pos="100000">
                  <a:srgbClr val="06060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16"/>
            <p:cNvSpPr/>
            <p:nvPr/>
          </p:nvSpPr>
          <p:spPr>
            <a:xfrm>
              <a:off x="22110700" y="13106400"/>
              <a:ext cx="66933" cy="669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16"/>
            <p:cNvSpPr/>
            <p:nvPr/>
          </p:nvSpPr>
          <p:spPr>
            <a:xfrm>
              <a:off x="21704300" y="13068300"/>
              <a:ext cx="132873" cy="1328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798"/>
                  </a:moveTo>
                  <a:cubicBezTo>
                    <a:pt x="21600" y="16757"/>
                    <a:pt x="16773" y="21600"/>
                    <a:pt x="10797" y="21600"/>
                  </a:cubicBezTo>
                  <a:cubicBezTo>
                    <a:pt x="4795" y="21600"/>
                    <a:pt x="0" y="16757"/>
                    <a:pt x="0" y="10798"/>
                  </a:cubicBezTo>
                  <a:cubicBezTo>
                    <a:pt x="0" y="4826"/>
                    <a:pt x="4795" y="0"/>
                    <a:pt x="10797" y="0"/>
                  </a:cubicBezTo>
                  <a:cubicBezTo>
                    <a:pt x="16773" y="0"/>
                    <a:pt x="21600" y="4826"/>
                    <a:pt x="21600" y="10798"/>
                  </a:cubicBezTo>
                  <a:close/>
                </a:path>
              </a:pathLst>
            </a:custGeom>
            <a:solidFill>
              <a:srgbClr val="BEBFC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2" name="Google Shape;1882;p116"/>
          <p:cNvSpPr>
            <a:spLocks noGrp="1"/>
          </p:cNvSpPr>
          <p:nvPr>
            <p:ph type="pic" idx="3"/>
          </p:nvPr>
        </p:nvSpPr>
        <p:spPr>
          <a:xfrm>
            <a:off x="2071808" y="2236803"/>
            <a:ext cx="2479390" cy="323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grpSp>
        <p:nvGrpSpPr>
          <p:cNvPr id="1883" name="Google Shape;1883;p11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884" name="Google Shape;1884;p11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1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1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1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1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7692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le watch">
  <p:cSld name="apple watch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11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11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2" name="Google Shape;1892;p11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3" name="Google Shape;1893;p11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4" name="Google Shape;1894;p11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5" name="Google Shape;1895;p117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1896" name="Google Shape;1896;p117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B9C3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7" name="Google Shape;1897;p117"/>
          <p:cNvSpPr/>
          <p:nvPr/>
        </p:nvSpPr>
        <p:spPr>
          <a:xfrm>
            <a:off x="4523145" y="2996164"/>
            <a:ext cx="177209" cy="410605"/>
          </a:xfrm>
          <a:custGeom>
            <a:avLst/>
            <a:gdLst/>
            <a:ahLst/>
            <a:cxnLst/>
            <a:rect l="l" t="t" r="r" b="b"/>
            <a:pathLst>
              <a:path w="123" h="285" extrusionOk="0">
                <a:moveTo>
                  <a:pt x="62" y="0"/>
                </a:moveTo>
                <a:lnTo>
                  <a:pt x="81" y="4"/>
                </a:lnTo>
                <a:lnTo>
                  <a:pt x="98" y="11"/>
                </a:lnTo>
                <a:lnTo>
                  <a:pt x="111" y="25"/>
                </a:lnTo>
                <a:lnTo>
                  <a:pt x="121" y="42"/>
                </a:lnTo>
                <a:lnTo>
                  <a:pt x="123" y="61"/>
                </a:lnTo>
                <a:lnTo>
                  <a:pt x="123" y="224"/>
                </a:lnTo>
                <a:lnTo>
                  <a:pt x="121" y="243"/>
                </a:lnTo>
                <a:lnTo>
                  <a:pt x="111" y="260"/>
                </a:lnTo>
                <a:lnTo>
                  <a:pt x="98" y="273"/>
                </a:lnTo>
                <a:lnTo>
                  <a:pt x="81" y="282"/>
                </a:lnTo>
                <a:lnTo>
                  <a:pt x="62" y="285"/>
                </a:lnTo>
                <a:lnTo>
                  <a:pt x="42" y="282"/>
                </a:lnTo>
                <a:lnTo>
                  <a:pt x="25" y="273"/>
                </a:lnTo>
                <a:lnTo>
                  <a:pt x="12" y="260"/>
                </a:lnTo>
                <a:lnTo>
                  <a:pt x="3" y="243"/>
                </a:lnTo>
                <a:lnTo>
                  <a:pt x="0" y="224"/>
                </a:lnTo>
                <a:lnTo>
                  <a:pt x="0" y="61"/>
                </a:lnTo>
                <a:lnTo>
                  <a:pt x="3" y="42"/>
                </a:lnTo>
                <a:lnTo>
                  <a:pt x="12" y="25"/>
                </a:lnTo>
                <a:lnTo>
                  <a:pt x="25" y="11"/>
                </a:lnTo>
                <a:lnTo>
                  <a:pt x="42" y="4"/>
                </a:lnTo>
                <a:lnTo>
                  <a:pt x="62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117"/>
          <p:cNvSpPr/>
          <p:nvPr/>
        </p:nvSpPr>
        <p:spPr>
          <a:xfrm>
            <a:off x="4569248" y="4203183"/>
            <a:ext cx="122461" cy="609423"/>
          </a:xfrm>
          <a:custGeom>
            <a:avLst/>
            <a:gdLst/>
            <a:ahLst/>
            <a:cxnLst/>
            <a:rect l="l" t="t" r="r" b="b"/>
            <a:pathLst>
              <a:path w="85" h="423" extrusionOk="0">
                <a:moveTo>
                  <a:pt x="42" y="0"/>
                </a:moveTo>
                <a:lnTo>
                  <a:pt x="59" y="4"/>
                </a:lnTo>
                <a:lnTo>
                  <a:pt x="72" y="13"/>
                </a:lnTo>
                <a:lnTo>
                  <a:pt x="81" y="27"/>
                </a:lnTo>
                <a:lnTo>
                  <a:pt x="85" y="44"/>
                </a:lnTo>
                <a:lnTo>
                  <a:pt x="85" y="380"/>
                </a:lnTo>
                <a:lnTo>
                  <a:pt x="81" y="397"/>
                </a:lnTo>
                <a:lnTo>
                  <a:pt x="72" y="410"/>
                </a:lnTo>
                <a:lnTo>
                  <a:pt x="59" y="419"/>
                </a:lnTo>
                <a:lnTo>
                  <a:pt x="42" y="423"/>
                </a:lnTo>
                <a:lnTo>
                  <a:pt x="26" y="419"/>
                </a:lnTo>
                <a:lnTo>
                  <a:pt x="11" y="410"/>
                </a:lnTo>
                <a:lnTo>
                  <a:pt x="2" y="397"/>
                </a:lnTo>
                <a:lnTo>
                  <a:pt x="0" y="380"/>
                </a:lnTo>
                <a:lnTo>
                  <a:pt x="0" y="44"/>
                </a:lnTo>
                <a:lnTo>
                  <a:pt x="2" y="27"/>
                </a:lnTo>
                <a:lnTo>
                  <a:pt x="11" y="13"/>
                </a:lnTo>
                <a:lnTo>
                  <a:pt x="26" y="4"/>
                </a:lnTo>
                <a:lnTo>
                  <a:pt x="42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117"/>
          <p:cNvSpPr/>
          <p:nvPr/>
        </p:nvSpPr>
        <p:spPr>
          <a:xfrm>
            <a:off x="1997569" y="1313407"/>
            <a:ext cx="2645155" cy="5077084"/>
          </a:xfrm>
          <a:custGeom>
            <a:avLst/>
            <a:gdLst/>
            <a:ahLst/>
            <a:cxnLst/>
            <a:rect l="l" t="t" r="r" b="b"/>
            <a:pathLst>
              <a:path w="1836" h="3524" extrusionOk="0">
                <a:moveTo>
                  <a:pt x="843" y="0"/>
                </a:moveTo>
                <a:lnTo>
                  <a:pt x="993" y="0"/>
                </a:lnTo>
                <a:lnTo>
                  <a:pt x="1141" y="5"/>
                </a:lnTo>
                <a:lnTo>
                  <a:pt x="1287" y="16"/>
                </a:lnTo>
                <a:lnTo>
                  <a:pt x="1319" y="18"/>
                </a:lnTo>
                <a:lnTo>
                  <a:pt x="1354" y="24"/>
                </a:lnTo>
                <a:lnTo>
                  <a:pt x="1385" y="31"/>
                </a:lnTo>
                <a:lnTo>
                  <a:pt x="1413" y="43"/>
                </a:lnTo>
                <a:lnTo>
                  <a:pt x="1436" y="59"/>
                </a:lnTo>
                <a:lnTo>
                  <a:pt x="1455" y="80"/>
                </a:lnTo>
                <a:lnTo>
                  <a:pt x="1469" y="103"/>
                </a:lnTo>
                <a:lnTo>
                  <a:pt x="1480" y="132"/>
                </a:lnTo>
                <a:lnTo>
                  <a:pt x="1486" y="166"/>
                </a:lnTo>
                <a:lnTo>
                  <a:pt x="1489" y="204"/>
                </a:lnTo>
                <a:lnTo>
                  <a:pt x="1489" y="221"/>
                </a:lnTo>
                <a:lnTo>
                  <a:pt x="1493" y="284"/>
                </a:lnTo>
                <a:lnTo>
                  <a:pt x="1498" y="334"/>
                </a:lnTo>
                <a:lnTo>
                  <a:pt x="1504" y="384"/>
                </a:lnTo>
                <a:lnTo>
                  <a:pt x="1515" y="432"/>
                </a:lnTo>
                <a:lnTo>
                  <a:pt x="1528" y="480"/>
                </a:lnTo>
                <a:lnTo>
                  <a:pt x="1545" y="528"/>
                </a:lnTo>
                <a:lnTo>
                  <a:pt x="1565" y="572"/>
                </a:lnTo>
                <a:lnTo>
                  <a:pt x="1590" y="614"/>
                </a:lnTo>
                <a:lnTo>
                  <a:pt x="1618" y="653"/>
                </a:lnTo>
                <a:lnTo>
                  <a:pt x="1652" y="689"/>
                </a:lnTo>
                <a:lnTo>
                  <a:pt x="1692" y="721"/>
                </a:lnTo>
                <a:lnTo>
                  <a:pt x="1697" y="725"/>
                </a:lnTo>
                <a:lnTo>
                  <a:pt x="1703" y="729"/>
                </a:lnTo>
                <a:lnTo>
                  <a:pt x="1732" y="750"/>
                </a:lnTo>
                <a:lnTo>
                  <a:pt x="1760" y="776"/>
                </a:lnTo>
                <a:lnTo>
                  <a:pt x="1785" y="805"/>
                </a:lnTo>
                <a:lnTo>
                  <a:pt x="1806" y="836"/>
                </a:lnTo>
                <a:lnTo>
                  <a:pt x="1821" y="871"/>
                </a:lnTo>
                <a:lnTo>
                  <a:pt x="1832" y="906"/>
                </a:lnTo>
                <a:lnTo>
                  <a:pt x="1836" y="943"/>
                </a:lnTo>
                <a:lnTo>
                  <a:pt x="1836" y="2546"/>
                </a:lnTo>
                <a:lnTo>
                  <a:pt x="1834" y="2568"/>
                </a:lnTo>
                <a:lnTo>
                  <a:pt x="1830" y="2589"/>
                </a:lnTo>
                <a:lnTo>
                  <a:pt x="1821" y="2630"/>
                </a:lnTo>
                <a:lnTo>
                  <a:pt x="1806" y="2669"/>
                </a:lnTo>
                <a:lnTo>
                  <a:pt x="1786" y="2705"/>
                </a:lnTo>
                <a:lnTo>
                  <a:pt x="1761" y="2739"/>
                </a:lnTo>
                <a:lnTo>
                  <a:pt x="1731" y="2769"/>
                </a:lnTo>
                <a:lnTo>
                  <a:pt x="1700" y="2796"/>
                </a:lnTo>
                <a:lnTo>
                  <a:pt x="1665" y="2821"/>
                </a:lnTo>
                <a:lnTo>
                  <a:pt x="1646" y="2835"/>
                </a:lnTo>
                <a:lnTo>
                  <a:pt x="1628" y="2850"/>
                </a:lnTo>
                <a:lnTo>
                  <a:pt x="1592" y="2896"/>
                </a:lnTo>
                <a:lnTo>
                  <a:pt x="1566" y="2941"/>
                </a:lnTo>
                <a:lnTo>
                  <a:pt x="1545" y="2987"/>
                </a:lnTo>
                <a:lnTo>
                  <a:pt x="1529" y="3033"/>
                </a:lnTo>
                <a:lnTo>
                  <a:pt x="1519" y="3079"/>
                </a:lnTo>
                <a:lnTo>
                  <a:pt x="1511" y="3125"/>
                </a:lnTo>
                <a:lnTo>
                  <a:pt x="1507" y="3168"/>
                </a:lnTo>
                <a:lnTo>
                  <a:pt x="1503" y="3211"/>
                </a:lnTo>
                <a:lnTo>
                  <a:pt x="1501" y="3253"/>
                </a:lnTo>
                <a:lnTo>
                  <a:pt x="1497" y="3294"/>
                </a:lnTo>
                <a:lnTo>
                  <a:pt x="1491" y="3332"/>
                </a:lnTo>
                <a:lnTo>
                  <a:pt x="1482" y="3367"/>
                </a:lnTo>
                <a:lnTo>
                  <a:pt x="1473" y="3392"/>
                </a:lnTo>
                <a:lnTo>
                  <a:pt x="1463" y="3415"/>
                </a:lnTo>
                <a:lnTo>
                  <a:pt x="1447" y="3436"/>
                </a:lnTo>
                <a:lnTo>
                  <a:pt x="1429" y="3455"/>
                </a:lnTo>
                <a:lnTo>
                  <a:pt x="1406" y="3470"/>
                </a:lnTo>
                <a:lnTo>
                  <a:pt x="1379" y="3483"/>
                </a:lnTo>
                <a:lnTo>
                  <a:pt x="1346" y="3494"/>
                </a:lnTo>
                <a:lnTo>
                  <a:pt x="1307" y="3500"/>
                </a:lnTo>
                <a:lnTo>
                  <a:pt x="1285" y="3503"/>
                </a:lnTo>
                <a:lnTo>
                  <a:pt x="1247" y="3508"/>
                </a:lnTo>
                <a:lnTo>
                  <a:pt x="1139" y="3517"/>
                </a:lnTo>
                <a:lnTo>
                  <a:pt x="1029" y="3523"/>
                </a:lnTo>
                <a:lnTo>
                  <a:pt x="918" y="3524"/>
                </a:lnTo>
                <a:lnTo>
                  <a:pt x="807" y="3523"/>
                </a:lnTo>
                <a:lnTo>
                  <a:pt x="697" y="3517"/>
                </a:lnTo>
                <a:lnTo>
                  <a:pt x="589" y="3508"/>
                </a:lnTo>
                <a:lnTo>
                  <a:pt x="551" y="3503"/>
                </a:lnTo>
                <a:lnTo>
                  <a:pt x="529" y="3500"/>
                </a:lnTo>
                <a:lnTo>
                  <a:pt x="490" y="3494"/>
                </a:lnTo>
                <a:lnTo>
                  <a:pt x="457" y="3483"/>
                </a:lnTo>
                <a:lnTo>
                  <a:pt x="430" y="3470"/>
                </a:lnTo>
                <a:lnTo>
                  <a:pt x="407" y="3455"/>
                </a:lnTo>
                <a:lnTo>
                  <a:pt x="389" y="3436"/>
                </a:lnTo>
                <a:lnTo>
                  <a:pt x="373" y="3415"/>
                </a:lnTo>
                <a:lnTo>
                  <a:pt x="363" y="3392"/>
                </a:lnTo>
                <a:lnTo>
                  <a:pt x="354" y="3367"/>
                </a:lnTo>
                <a:lnTo>
                  <a:pt x="345" y="3332"/>
                </a:lnTo>
                <a:lnTo>
                  <a:pt x="339" y="3294"/>
                </a:lnTo>
                <a:lnTo>
                  <a:pt x="335" y="3253"/>
                </a:lnTo>
                <a:lnTo>
                  <a:pt x="333" y="3211"/>
                </a:lnTo>
                <a:lnTo>
                  <a:pt x="329" y="3168"/>
                </a:lnTo>
                <a:lnTo>
                  <a:pt x="325" y="3125"/>
                </a:lnTo>
                <a:lnTo>
                  <a:pt x="317" y="3079"/>
                </a:lnTo>
                <a:lnTo>
                  <a:pt x="307" y="3033"/>
                </a:lnTo>
                <a:lnTo>
                  <a:pt x="291" y="2987"/>
                </a:lnTo>
                <a:lnTo>
                  <a:pt x="270" y="2941"/>
                </a:lnTo>
                <a:lnTo>
                  <a:pt x="244" y="2896"/>
                </a:lnTo>
                <a:lnTo>
                  <a:pt x="208" y="2850"/>
                </a:lnTo>
                <a:lnTo>
                  <a:pt x="190" y="2835"/>
                </a:lnTo>
                <a:lnTo>
                  <a:pt x="171" y="2821"/>
                </a:lnTo>
                <a:lnTo>
                  <a:pt x="142" y="2800"/>
                </a:lnTo>
                <a:lnTo>
                  <a:pt x="113" y="2774"/>
                </a:lnTo>
                <a:lnTo>
                  <a:pt x="87" y="2744"/>
                </a:lnTo>
                <a:lnTo>
                  <a:pt x="66" y="2724"/>
                </a:lnTo>
                <a:lnTo>
                  <a:pt x="47" y="2701"/>
                </a:lnTo>
                <a:lnTo>
                  <a:pt x="34" y="2676"/>
                </a:lnTo>
                <a:lnTo>
                  <a:pt x="23" y="2648"/>
                </a:lnTo>
                <a:lnTo>
                  <a:pt x="13" y="2619"/>
                </a:lnTo>
                <a:lnTo>
                  <a:pt x="6" y="2589"/>
                </a:lnTo>
                <a:lnTo>
                  <a:pt x="2" y="2568"/>
                </a:lnTo>
                <a:lnTo>
                  <a:pt x="0" y="2546"/>
                </a:lnTo>
                <a:lnTo>
                  <a:pt x="0" y="943"/>
                </a:lnTo>
                <a:lnTo>
                  <a:pt x="4" y="906"/>
                </a:lnTo>
                <a:lnTo>
                  <a:pt x="15" y="871"/>
                </a:lnTo>
                <a:lnTo>
                  <a:pt x="30" y="836"/>
                </a:lnTo>
                <a:lnTo>
                  <a:pt x="51" y="805"/>
                </a:lnTo>
                <a:lnTo>
                  <a:pt x="76" y="776"/>
                </a:lnTo>
                <a:lnTo>
                  <a:pt x="104" y="750"/>
                </a:lnTo>
                <a:lnTo>
                  <a:pt x="133" y="729"/>
                </a:lnTo>
                <a:lnTo>
                  <a:pt x="139" y="725"/>
                </a:lnTo>
                <a:lnTo>
                  <a:pt x="144" y="721"/>
                </a:lnTo>
                <a:lnTo>
                  <a:pt x="180" y="692"/>
                </a:lnTo>
                <a:lnTo>
                  <a:pt x="210" y="662"/>
                </a:lnTo>
                <a:lnTo>
                  <a:pt x="240" y="623"/>
                </a:lnTo>
                <a:lnTo>
                  <a:pt x="266" y="581"/>
                </a:lnTo>
                <a:lnTo>
                  <a:pt x="288" y="535"/>
                </a:lnTo>
                <a:lnTo>
                  <a:pt x="305" y="487"/>
                </a:lnTo>
                <a:lnTo>
                  <a:pt x="320" y="437"/>
                </a:lnTo>
                <a:lnTo>
                  <a:pt x="330" y="386"/>
                </a:lnTo>
                <a:lnTo>
                  <a:pt x="338" y="335"/>
                </a:lnTo>
                <a:lnTo>
                  <a:pt x="343" y="284"/>
                </a:lnTo>
                <a:lnTo>
                  <a:pt x="347" y="221"/>
                </a:lnTo>
                <a:lnTo>
                  <a:pt x="347" y="204"/>
                </a:lnTo>
                <a:lnTo>
                  <a:pt x="350" y="166"/>
                </a:lnTo>
                <a:lnTo>
                  <a:pt x="356" y="132"/>
                </a:lnTo>
                <a:lnTo>
                  <a:pt x="367" y="103"/>
                </a:lnTo>
                <a:lnTo>
                  <a:pt x="381" y="80"/>
                </a:lnTo>
                <a:lnTo>
                  <a:pt x="400" y="59"/>
                </a:lnTo>
                <a:lnTo>
                  <a:pt x="423" y="43"/>
                </a:lnTo>
                <a:lnTo>
                  <a:pt x="451" y="31"/>
                </a:lnTo>
                <a:lnTo>
                  <a:pt x="482" y="24"/>
                </a:lnTo>
                <a:lnTo>
                  <a:pt x="517" y="18"/>
                </a:lnTo>
                <a:lnTo>
                  <a:pt x="549" y="16"/>
                </a:lnTo>
                <a:lnTo>
                  <a:pt x="695" y="5"/>
                </a:lnTo>
                <a:lnTo>
                  <a:pt x="843" y="0"/>
                </a:lnTo>
                <a:close/>
              </a:path>
            </a:pathLst>
          </a:custGeom>
          <a:solidFill>
            <a:srgbClr val="D0E5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117"/>
          <p:cNvSpPr/>
          <p:nvPr/>
        </p:nvSpPr>
        <p:spPr>
          <a:xfrm>
            <a:off x="1997569" y="2277247"/>
            <a:ext cx="2645155" cy="3149406"/>
          </a:xfrm>
          <a:custGeom>
            <a:avLst/>
            <a:gdLst/>
            <a:ahLst/>
            <a:cxnLst/>
            <a:rect l="l" t="t" r="r" b="b"/>
            <a:pathLst>
              <a:path w="1836" h="2186" extrusionOk="0">
                <a:moveTo>
                  <a:pt x="345" y="0"/>
                </a:moveTo>
                <a:lnTo>
                  <a:pt x="1498" y="0"/>
                </a:lnTo>
                <a:lnTo>
                  <a:pt x="1533" y="0"/>
                </a:lnTo>
                <a:lnTo>
                  <a:pt x="1563" y="1"/>
                </a:lnTo>
                <a:lnTo>
                  <a:pt x="1590" y="5"/>
                </a:lnTo>
                <a:lnTo>
                  <a:pt x="1614" y="10"/>
                </a:lnTo>
                <a:lnTo>
                  <a:pt x="1639" y="21"/>
                </a:lnTo>
                <a:lnTo>
                  <a:pt x="1664" y="34"/>
                </a:lnTo>
                <a:lnTo>
                  <a:pt x="1692" y="52"/>
                </a:lnTo>
                <a:lnTo>
                  <a:pt x="1697" y="56"/>
                </a:lnTo>
                <a:lnTo>
                  <a:pt x="1703" y="60"/>
                </a:lnTo>
                <a:lnTo>
                  <a:pt x="1732" y="81"/>
                </a:lnTo>
                <a:lnTo>
                  <a:pt x="1760" y="107"/>
                </a:lnTo>
                <a:lnTo>
                  <a:pt x="1785" y="136"/>
                </a:lnTo>
                <a:lnTo>
                  <a:pt x="1806" y="167"/>
                </a:lnTo>
                <a:lnTo>
                  <a:pt x="1821" y="202"/>
                </a:lnTo>
                <a:lnTo>
                  <a:pt x="1832" y="237"/>
                </a:lnTo>
                <a:lnTo>
                  <a:pt x="1836" y="274"/>
                </a:lnTo>
                <a:lnTo>
                  <a:pt x="1836" y="1877"/>
                </a:lnTo>
                <a:lnTo>
                  <a:pt x="1834" y="1899"/>
                </a:lnTo>
                <a:lnTo>
                  <a:pt x="1830" y="1920"/>
                </a:lnTo>
                <a:lnTo>
                  <a:pt x="1821" y="1961"/>
                </a:lnTo>
                <a:lnTo>
                  <a:pt x="1806" y="2000"/>
                </a:lnTo>
                <a:lnTo>
                  <a:pt x="1786" y="2036"/>
                </a:lnTo>
                <a:lnTo>
                  <a:pt x="1761" y="2070"/>
                </a:lnTo>
                <a:lnTo>
                  <a:pt x="1731" y="2100"/>
                </a:lnTo>
                <a:lnTo>
                  <a:pt x="1700" y="2127"/>
                </a:lnTo>
                <a:lnTo>
                  <a:pt x="1665" y="2152"/>
                </a:lnTo>
                <a:lnTo>
                  <a:pt x="1635" y="2168"/>
                </a:lnTo>
                <a:lnTo>
                  <a:pt x="1604" y="2178"/>
                </a:lnTo>
                <a:lnTo>
                  <a:pt x="1571" y="2183"/>
                </a:lnTo>
                <a:lnTo>
                  <a:pt x="1537" y="2186"/>
                </a:lnTo>
                <a:lnTo>
                  <a:pt x="1502" y="2186"/>
                </a:lnTo>
                <a:lnTo>
                  <a:pt x="338" y="2186"/>
                </a:lnTo>
                <a:lnTo>
                  <a:pt x="282" y="2183"/>
                </a:lnTo>
                <a:lnTo>
                  <a:pt x="231" y="2176"/>
                </a:lnTo>
                <a:lnTo>
                  <a:pt x="185" y="2163"/>
                </a:lnTo>
                <a:lnTo>
                  <a:pt x="177" y="2157"/>
                </a:lnTo>
                <a:lnTo>
                  <a:pt x="171" y="2152"/>
                </a:lnTo>
                <a:lnTo>
                  <a:pt x="136" y="2127"/>
                </a:lnTo>
                <a:lnTo>
                  <a:pt x="105" y="2100"/>
                </a:lnTo>
                <a:lnTo>
                  <a:pt x="75" y="2070"/>
                </a:lnTo>
                <a:lnTo>
                  <a:pt x="50" y="2036"/>
                </a:lnTo>
                <a:lnTo>
                  <a:pt x="30" y="2000"/>
                </a:lnTo>
                <a:lnTo>
                  <a:pt x="15" y="1961"/>
                </a:lnTo>
                <a:lnTo>
                  <a:pt x="6" y="1920"/>
                </a:lnTo>
                <a:lnTo>
                  <a:pt x="2" y="1899"/>
                </a:lnTo>
                <a:lnTo>
                  <a:pt x="0" y="1877"/>
                </a:lnTo>
                <a:lnTo>
                  <a:pt x="0" y="274"/>
                </a:lnTo>
                <a:lnTo>
                  <a:pt x="4" y="237"/>
                </a:lnTo>
                <a:lnTo>
                  <a:pt x="15" y="202"/>
                </a:lnTo>
                <a:lnTo>
                  <a:pt x="30" y="167"/>
                </a:lnTo>
                <a:lnTo>
                  <a:pt x="51" y="136"/>
                </a:lnTo>
                <a:lnTo>
                  <a:pt x="76" y="107"/>
                </a:lnTo>
                <a:lnTo>
                  <a:pt x="104" y="81"/>
                </a:lnTo>
                <a:lnTo>
                  <a:pt x="133" y="60"/>
                </a:lnTo>
                <a:lnTo>
                  <a:pt x="139" y="56"/>
                </a:lnTo>
                <a:lnTo>
                  <a:pt x="144" y="52"/>
                </a:lnTo>
                <a:lnTo>
                  <a:pt x="176" y="31"/>
                </a:lnTo>
                <a:lnTo>
                  <a:pt x="207" y="17"/>
                </a:lnTo>
                <a:lnTo>
                  <a:pt x="239" y="8"/>
                </a:lnTo>
                <a:lnTo>
                  <a:pt x="271" y="3"/>
                </a:lnTo>
                <a:lnTo>
                  <a:pt x="307" y="0"/>
                </a:lnTo>
                <a:lnTo>
                  <a:pt x="34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117"/>
          <p:cNvSpPr/>
          <p:nvPr/>
        </p:nvSpPr>
        <p:spPr>
          <a:xfrm>
            <a:off x="2068165" y="2344960"/>
            <a:ext cx="2503965" cy="3013978"/>
          </a:xfrm>
          <a:custGeom>
            <a:avLst/>
            <a:gdLst/>
            <a:ahLst/>
            <a:cxnLst/>
            <a:rect l="l" t="t" r="r" b="b"/>
            <a:pathLst>
              <a:path w="1738" h="2092" extrusionOk="0">
                <a:moveTo>
                  <a:pt x="296" y="0"/>
                </a:moveTo>
                <a:lnTo>
                  <a:pt x="1449" y="0"/>
                </a:lnTo>
                <a:lnTo>
                  <a:pt x="1479" y="1"/>
                </a:lnTo>
                <a:lnTo>
                  <a:pt x="1504" y="1"/>
                </a:lnTo>
                <a:lnTo>
                  <a:pt x="1527" y="4"/>
                </a:lnTo>
                <a:lnTo>
                  <a:pt x="1548" y="9"/>
                </a:lnTo>
                <a:lnTo>
                  <a:pt x="1569" y="17"/>
                </a:lnTo>
                <a:lnTo>
                  <a:pt x="1592" y="29"/>
                </a:lnTo>
                <a:lnTo>
                  <a:pt x="1615" y="45"/>
                </a:lnTo>
                <a:lnTo>
                  <a:pt x="1619" y="47"/>
                </a:lnTo>
                <a:lnTo>
                  <a:pt x="1620" y="48"/>
                </a:lnTo>
                <a:lnTo>
                  <a:pt x="1622" y="48"/>
                </a:lnTo>
                <a:lnTo>
                  <a:pt x="1628" y="54"/>
                </a:lnTo>
                <a:lnTo>
                  <a:pt x="1656" y="73"/>
                </a:lnTo>
                <a:lnTo>
                  <a:pt x="1682" y="98"/>
                </a:lnTo>
                <a:lnTo>
                  <a:pt x="1704" y="128"/>
                </a:lnTo>
                <a:lnTo>
                  <a:pt x="1723" y="160"/>
                </a:lnTo>
                <a:lnTo>
                  <a:pt x="1734" y="192"/>
                </a:lnTo>
                <a:lnTo>
                  <a:pt x="1738" y="227"/>
                </a:lnTo>
                <a:lnTo>
                  <a:pt x="1738" y="1830"/>
                </a:lnTo>
                <a:lnTo>
                  <a:pt x="1734" y="1863"/>
                </a:lnTo>
                <a:lnTo>
                  <a:pt x="1734" y="1864"/>
                </a:lnTo>
                <a:lnTo>
                  <a:pt x="1734" y="1867"/>
                </a:lnTo>
                <a:lnTo>
                  <a:pt x="1726" y="1902"/>
                </a:lnTo>
                <a:lnTo>
                  <a:pt x="1712" y="1935"/>
                </a:lnTo>
                <a:lnTo>
                  <a:pt x="1694" y="1966"/>
                </a:lnTo>
                <a:lnTo>
                  <a:pt x="1671" y="1994"/>
                </a:lnTo>
                <a:lnTo>
                  <a:pt x="1647" y="2020"/>
                </a:lnTo>
                <a:lnTo>
                  <a:pt x="1619" y="2044"/>
                </a:lnTo>
                <a:lnTo>
                  <a:pt x="1590" y="2064"/>
                </a:lnTo>
                <a:lnTo>
                  <a:pt x="1565" y="2078"/>
                </a:lnTo>
                <a:lnTo>
                  <a:pt x="1538" y="2085"/>
                </a:lnTo>
                <a:lnTo>
                  <a:pt x="1510" y="2089"/>
                </a:lnTo>
                <a:lnTo>
                  <a:pt x="1482" y="2091"/>
                </a:lnTo>
                <a:lnTo>
                  <a:pt x="1453" y="2092"/>
                </a:lnTo>
                <a:lnTo>
                  <a:pt x="289" y="2092"/>
                </a:lnTo>
                <a:lnTo>
                  <a:pt x="245" y="2089"/>
                </a:lnTo>
                <a:lnTo>
                  <a:pt x="201" y="2083"/>
                </a:lnTo>
                <a:lnTo>
                  <a:pt x="158" y="2072"/>
                </a:lnTo>
                <a:lnTo>
                  <a:pt x="148" y="2064"/>
                </a:lnTo>
                <a:lnTo>
                  <a:pt x="119" y="2044"/>
                </a:lnTo>
                <a:lnTo>
                  <a:pt x="91" y="2020"/>
                </a:lnTo>
                <a:lnTo>
                  <a:pt x="67" y="1994"/>
                </a:lnTo>
                <a:lnTo>
                  <a:pt x="44" y="1965"/>
                </a:lnTo>
                <a:lnTo>
                  <a:pt x="26" y="1934"/>
                </a:lnTo>
                <a:lnTo>
                  <a:pt x="12" y="1901"/>
                </a:lnTo>
                <a:lnTo>
                  <a:pt x="4" y="1867"/>
                </a:lnTo>
                <a:lnTo>
                  <a:pt x="4" y="1864"/>
                </a:lnTo>
                <a:lnTo>
                  <a:pt x="4" y="1863"/>
                </a:lnTo>
                <a:lnTo>
                  <a:pt x="0" y="1830"/>
                </a:lnTo>
                <a:lnTo>
                  <a:pt x="0" y="227"/>
                </a:lnTo>
                <a:lnTo>
                  <a:pt x="4" y="192"/>
                </a:lnTo>
                <a:lnTo>
                  <a:pt x="15" y="160"/>
                </a:lnTo>
                <a:lnTo>
                  <a:pt x="34" y="128"/>
                </a:lnTo>
                <a:lnTo>
                  <a:pt x="56" y="98"/>
                </a:lnTo>
                <a:lnTo>
                  <a:pt x="82" y="73"/>
                </a:lnTo>
                <a:lnTo>
                  <a:pt x="110" y="54"/>
                </a:lnTo>
                <a:lnTo>
                  <a:pt x="116" y="48"/>
                </a:lnTo>
                <a:lnTo>
                  <a:pt x="118" y="48"/>
                </a:lnTo>
                <a:lnTo>
                  <a:pt x="119" y="47"/>
                </a:lnTo>
                <a:lnTo>
                  <a:pt x="123" y="45"/>
                </a:lnTo>
                <a:lnTo>
                  <a:pt x="150" y="26"/>
                </a:lnTo>
                <a:lnTo>
                  <a:pt x="178" y="14"/>
                </a:lnTo>
                <a:lnTo>
                  <a:pt x="204" y="7"/>
                </a:lnTo>
                <a:lnTo>
                  <a:pt x="233" y="3"/>
                </a:lnTo>
                <a:lnTo>
                  <a:pt x="263" y="1"/>
                </a:lnTo>
                <a:lnTo>
                  <a:pt x="296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117"/>
          <p:cNvSpPr>
            <a:spLocks noGrp="1"/>
          </p:cNvSpPr>
          <p:nvPr>
            <p:ph type="pic" idx="3"/>
          </p:nvPr>
        </p:nvSpPr>
        <p:spPr>
          <a:xfrm>
            <a:off x="2144522" y="2424200"/>
            <a:ext cx="2350008" cy="2852928"/>
          </a:xfrm>
          <a:prstGeom prst="roundRect">
            <a:avLst>
              <a:gd name="adj" fmla="val 1234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grpSp>
        <p:nvGrpSpPr>
          <p:cNvPr id="1903" name="Google Shape;1903;p11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904" name="Google Shape;1904;p11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1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1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1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1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6375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ad white">
  <p:cSld name="iPad white">
    <p:bg>
      <p:bgPr>
        <a:solidFill>
          <a:schemeClr val="lt2"/>
        </a:solidFill>
        <a:effectLst/>
      </p:bgPr>
    </p:bg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11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11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2" name="Google Shape;1912;p11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3" name="Google Shape;1913;p11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4" name="Google Shape;1914;p11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5" name="Google Shape;1915;p118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1916" name="Google Shape;1916;p118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D0D7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17" name="Google Shape;1917;p118"/>
          <p:cNvGrpSpPr/>
          <p:nvPr/>
        </p:nvGrpSpPr>
        <p:grpSpPr>
          <a:xfrm>
            <a:off x="1743159" y="1778377"/>
            <a:ext cx="3136689" cy="4080933"/>
            <a:chOff x="14427200" y="12090400"/>
            <a:chExt cx="15590475" cy="20283713"/>
          </a:xfrm>
        </p:grpSpPr>
        <p:sp>
          <p:nvSpPr>
            <p:cNvPr id="1918" name="Google Shape;1918;p118"/>
            <p:cNvSpPr/>
            <p:nvPr/>
          </p:nvSpPr>
          <p:spPr>
            <a:xfrm>
              <a:off x="14427200" y="12090400"/>
              <a:ext cx="15590475" cy="202837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7" y="19571"/>
                  </a:moveTo>
                  <a:lnTo>
                    <a:pt x="2263" y="19571"/>
                  </a:lnTo>
                  <a:lnTo>
                    <a:pt x="2263" y="2006"/>
                  </a:lnTo>
                  <a:lnTo>
                    <a:pt x="19337" y="2006"/>
                  </a:lnTo>
                  <a:cubicBezTo>
                    <a:pt x="19337" y="2006"/>
                    <a:pt x="19337" y="19571"/>
                    <a:pt x="19337" y="19571"/>
                  </a:cubicBezTo>
                  <a:close/>
                  <a:moveTo>
                    <a:pt x="20539" y="0"/>
                  </a:moveTo>
                  <a:lnTo>
                    <a:pt x="1061" y="0"/>
                  </a:lnTo>
                  <a:cubicBezTo>
                    <a:pt x="476" y="0"/>
                    <a:pt x="0" y="366"/>
                    <a:pt x="0" y="815"/>
                  </a:cubicBezTo>
                  <a:lnTo>
                    <a:pt x="0" y="20785"/>
                  </a:lnTo>
                  <a:cubicBezTo>
                    <a:pt x="0" y="21234"/>
                    <a:pt x="476" y="21600"/>
                    <a:pt x="1061" y="21600"/>
                  </a:cubicBezTo>
                  <a:lnTo>
                    <a:pt x="20539" y="21600"/>
                  </a:lnTo>
                  <a:cubicBezTo>
                    <a:pt x="21124" y="21600"/>
                    <a:pt x="21600" y="21234"/>
                    <a:pt x="21600" y="20785"/>
                  </a:cubicBezTo>
                  <a:lnTo>
                    <a:pt x="21600" y="815"/>
                  </a:lnTo>
                  <a:cubicBezTo>
                    <a:pt x="21600" y="366"/>
                    <a:pt x="21124" y="0"/>
                    <a:pt x="20539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18"/>
            <p:cNvSpPr/>
            <p:nvPr/>
          </p:nvSpPr>
          <p:spPr>
            <a:xfrm>
              <a:off x="14478000" y="12141200"/>
              <a:ext cx="15480431" cy="201736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26" y="19678"/>
                  </a:moveTo>
                  <a:lnTo>
                    <a:pt x="19474" y="19678"/>
                  </a:lnTo>
                  <a:lnTo>
                    <a:pt x="19474" y="1900"/>
                  </a:lnTo>
                  <a:lnTo>
                    <a:pt x="2126" y="1900"/>
                  </a:lnTo>
                  <a:cubicBezTo>
                    <a:pt x="2126" y="1900"/>
                    <a:pt x="2126" y="19678"/>
                    <a:pt x="2126" y="19678"/>
                  </a:cubicBezTo>
                  <a:close/>
                  <a:moveTo>
                    <a:pt x="991" y="21600"/>
                  </a:moveTo>
                  <a:cubicBezTo>
                    <a:pt x="445" y="21600"/>
                    <a:pt x="0" y="21259"/>
                    <a:pt x="0" y="20839"/>
                  </a:cubicBezTo>
                  <a:lnTo>
                    <a:pt x="0" y="761"/>
                  </a:lnTo>
                  <a:cubicBezTo>
                    <a:pt x="0" y="341"/>
                    <a:pt x="445" y="0"/>
                    <a:pt x="991" y="0"/>
                  </a:cubicBezTo>
                  <a:lnTo>
                    <a:pt x="20609" y="0"/>
                  </a:lnTo>
                  <a:cubicBezTo>
                    <a:pt x="21155" y="0"/>
                    <a:pt x="21600" y="341"/>
                    <a:pt x="21600" y="761"/>
                  </a:cubicBezTo>
                  <a:lnTo>
                    <a:pt x="21600" y="20839"/>
                  </a:lnTo>
                  <a:cubicBezTo>
                    <a:pt x="21600" y="21259"/>
                    <a:pt x="21155" y="21600"/>
                    <a:pt x="20609" y="21600"/>
                  </a:cubicBezTo>
                  <a:cubicBezTo>
                    <a:pt x="20609" y="21600"/>
                    <a:pt x="991" y="21600"/>
                    <a:pt x="991" y="21600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18"/>
            <p:cNvSpPr/>
            <p:nvPr/>
          </p:nvSpPr>
          <p:spPr>
            <a:xfrm>
              <a:off x="14528800" y="12192000"/>
              <a:ext cx="15384020" cy="200772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51" y="19661"/>
                  </a:moveTo>
                  <a:lnTo>
                    <a:pt x="2149" y="19661"/>
                  </a:lnTo>
                  <a:lnTo>
                    <a:pt x="2149" y="1916"/>
                  </a:lnTo>
                  <a:lnTo>
                    <a:pt x="19451" y="1916"/>
                  </a:lnTo>
                  <a:cubicBezTo>
                    <a:pt x="19451" y="1916"/>
                    <a:pt x="19451" y="19661"/>
                    <a:pt x="19451" y="19661"/>
                  </a:cubicBezTo>
                  <a:close/>
                  <a:moveTo>
                    <a:pt x="20670" y="0"/>
                  </a:moveTo>
                  <a:lnTo>
                    <a:pt x="930" y="0"/>
                  </a:lnTo>
                  <a:cubicBezTo>
                    <a:pt x="419" y="0"/>
                    <a:pt x="0" y="321"/>
                    <a:pt x="0" y="712"/>
                  </a:cubicBezTo>
                  <a:lnTo>
                    <a:pt x="0" y="20888"/>
                  </a:lnTo>
                  <a:cubicBezTo>
                    <a:pt x="0" y="21279"/>
                    <a:pt x="419" y="21600"/>
                    <a:pt x="930" y="21600"/>
                  </a:cubicBezTo>
                  <a:lnTo>
                    <a:pt x="20670" y="21600"/>
                  </a:lnTo>
                  <a:cubicBezTo>
                    <a:pt x="21182" y="21600"/>
                    <a:pt x="21600" y="21279"/>
                    <a:pt x="21600" y="20888"/>
                  </a:cubicBezTo>
                  <a:lnTo>
                    <a:pt x="21600" y="712"/>
                  </a:lnTo>
                  <a:cubicBezTo>
                    <a:pt x="21600" y="321"/>
                    <a:pt x="21182" y="0"/>
                    <a:pt x="20670" y="0"/>
                  </a:cubicBezTo>
                  <a:close/>
                </a:path>
              </a:pathLst>
            </a:custGeom>
            <a:gradFill>
              <a:gsLst>
                <a:gs pos="0">
                  <a:srgbClr val="D0D7DB"/>
                </a:gs>
                <a:gs pos="38000">
                  <a:srgbClr val="F0F2F5"/>
                </a:gs>
                <a:gs pos="85000">
                  <a:srgbClr val="FEFEFE"/>
                </a:gs>
                <a:gs pos="100000">
                  <a:srgbClr val="FEFEFE"/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18"/>
            <p:cNvSpPr/>
            <p:nvPr/>
          </p:nvSpPr>
          <p:spPr>
            <a:xfrm>
              <a:off x="14516100" y="12179300"/>
              <a:ext cx="15411091" cy="201043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" y="29"/>
                  </a:moveTo>
                  <a:cubicBezTo>
                    <a:pt x="446" y="29"/>
                    <a:pt x="38" y="342"/>
                    <a:pt x="38" y="726"/>
                  </a:cubicBezTo>
                  <a:lnTo>
                    <a:pt x="38" y="20874"/>
                  </a:lnTo>
                  <a:cubicBezTo>
                    <a:pt x="38" y="21258"/>
                    <a:pt x="446" y="21571"/>
                    <a:pt x="947" y="21571"/>
                  </a:cubicBezTo>
                  <a:lnTo>
                    <a:pt x="20653" y="21571"/>
                  </a:lnTo>
                  <a:cubicBezTo>
                    <a:pt x="21154" y="21571"/>
                    <a:pt x="21562" y="21258"/>
                    <a:pt x="21562" y="20874"/>
                  </a:cubicBezTo>
                  <a:lnTo>
                    <a:pt x="21562" y="726"/>
                  </a:lnTo>
                  <a:cubicBezTo>
                    <a:pt x="21562" y="342"/>
                    <a:pt x="21154" y="29"/>
                    <a:pt x="20653" y="29"/>
                  </a:cubicBezTo>
                  <a:cubicBezTo>
                    <a:pt x="20653" y="29"/>
                    <a:pt x="947" y="29"/>
                    <a:pt x="947" y="29"/>
                  </a:cubicBezTo>
                  <a:close/>
                  <a:moveTo>
                    <a:pt x="20653" y="21600"/>
                  </a:moveTo>
                  <a:lnTo>
                    <a:pt x="947" y="21600"/>
                  </a:lnTo>
                  <a:cubicBezTo>
                    <a:pt x="425" y="21600"/>
                    <a:pt x="0" y="21274"/>
                    <a:pt x="0" y="20874"/>
                  </a:cubicBezTo>
                  <a:lnTo>
                    <a:pt x="0" y="726"/>
                  </a:lnTo>
                  <a:cubicBezTo>
                    <a:pt x="0" y="326"/>
                    <a:pt x="425" y="0"/>
                    <a:pt x="947" y="0"/>
                  </a:cubicBezTo>
                  <a:lnTo>
                    <a:pt x="20653" y="0"/>
                  </a:lnTo>
                  <a:cubicBezTo>
                    <a:pt x="21175" y="0"/>
                    <a:pt x="21600" y="326"/>
                    <a:pt x="21600" y="726"/>
                  </a:cubicBezTo>
                  <a:lnTo>
                    <a:pt x="21600" y="20874"/>
                  </a:lnTo>
                  <a:cubicBezTo>
                    <a:pt x="21600" y="21274"/>
                    <a:pt x="21175" y="21600"/>
                    <a:pt x="20653" y="21600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18"/>
            <p:cNvSpPr/>
            <p:nvPr/>
          </p:nvSpPr>
          <p:spPr>
            <a:xfrm>
              <a:off x="17602200" y="12090400"/>
              <a:ext cx="9555755" cy="897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18"/>
            <p:cNvSpPr/>
            <p:nvPr/>
          </p:nvSpPr>
          <p:spPr>
            <a:xfrm>
              <a:off x="16065500" y="13970000"/>
              <a:ext cx="12323458" cy="4037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18"/>
            <p:cNvSpPr/>
            <p:nvPr/>
          </p:nvSpPr>
          <p:spPr>
            <a:xfrm>
              <a:off x="16254428" y="14061788"/>
              <a:ext cx="11950874" cy="215371"/>
            </a:xfrm>
            <a:custGeom>
              <a:avLst/>
              <a:gdLst/>
              <a:ahLst/>
              <a:cxnLst/>
              <a:rect l="l" t="t" r="r" b="b"/>
              <a:pathLst>
                <a:path w="11950874" h="215371" extrusionOk="0">
                  <a:moveTo>
                    <a:pt x="0" y="122970"/>
                  </a:moveTo>
                  <a:lnTo>
                    <a:pt x="42687" y="122970"/>
                  </a:lnTo>
                  <a:lnTo>
                    <a:pt x="42687" y="215370"/>
                  </a:lnTo>
                  <a:lnTo>
                    <a:pt x="0" y="215370"/>
                  </a:lnTo>
                  <a:close/>
                  <a:moveTo>
                    <a:pt x="11901472" y="98713"/>
                  </a:moveTo>
                  <a:lnTo>
                    <a:pt x="11901472" y="144861"/>
                  </a:lnTo>
                  <a:lnTo>
                    <a:pt x="11924532" y="144861"/>
                  </a:lnTo>
                  <a:cubicBezTo>
                    <a:pt x="11924532" y="144861"/>
                    <a:pt x="11924532" y="98713"/>
                    <a:pt x="11924532" y="98713"/>
                  </a:cubicBezTo>
                  <a:close/>
                  <a:moveTo>
                    <a:pt x="167288" y="75541"/>
                  </a:moveTo>
                  <a:lnTo>
                    <a:pt x="212884" y="75541"/>
                  </a:lnTo>
                  <a:lnTo>
                    <a:pt x="212884" y="215370"/>
                  </a:lnTo>
                  <a:lnTo>
                    <a:pt x="167288" y="215370"/>
                  </a:lnTo>
                  <a:close/>
                  <a:moveTo>
                    <a:pt x="85099" y="75541"/>
                  </a:moveTo>
                  <a:lnTo>
                    <a:pt x="124876" y="75541"/>
                  </a:lnTo>
                  <a:lnTo>
                    <a:pt x="124876" y="215371"/>
                  </a:lnTo>
                  <a:lnTo>
                    <a:pt x="85099" y="215371"/>
                  </a:lnTo>
                  <a:close/>
                  <a:moveTo>
                    <a:pt x="11582912" y="47913"/>
                  </a:moveTo>
                  <a:cubicBezTo>
                    <a:pt x="11576550" y="47913"/>
                    <a:pt x="11571272" y="53041"/>
                    <a:pt x="11571272" y="59456"/>
                  </a:cubicBezTo>
                  <a:lnTo>
                    <a:pt x="11571272" y="174845"/>
                  </a:lnTo>
                  <a:cubicBezTo>
                    <a:pt x="11571272" y="181196"/>
                    <a:pt x="11576550" y="186356"/>
                    <a:pt x="11582912" y="186356"/>
                  </a:cubicBezTo>
                  <a:lnTo>
                    <a:pt x="11859876" y="186356"/>
                  </a:lnTo>
                  <a:cubicBezTo>
                    <a:pt x="11866236" y="186356"/>
                    <a:pt x="11871308" y="181196"/>
                    <a:pt x="11871308" y="174845"/>
                  </a:cubicBezTo>
                  <a:cubicBezTo>
                    <a:pt x="11871308" y="174845"/>
                    <a:pt x="11871308" y="59456"/>
                    <a:pt x="11871308" y="59456"/>
                  </a:cubicBezTo>
                  <a:cubicBezTo>
                    <a:pt x="11871308" y="53041"/>
                    <a:pt x="11866236" y="47913"/>
                    <a:pt x="11859876" y="47913"/>
                  </a:cubicBezTo>
                  <a:close/>
                  <a:moveTo>
                    <a:pt x="255296" y="41048"/>
                  </a:moveTo>
                  <a:lnTo>
                    <a:pt x="295073" y="41048"/>
                  </a:lnTo>
                  <a:lnTo>
                    <a:pt x="295073" y="215371"/>
                  </a:lnTo>
                  <a:lnTo>
                    <a:pt x="255296" y="215371"/>
                  </a:lnTo>
                  <a:close/>
                  <a:moveTo>
                    <a:pt x="11593170" y="22513"/>
                  </a:moveTo>
                  <a:lnTo>
                    <a:pt x="11870162" y="22513"/>
                  </a:lnTo>
                  <a:cubicBezTo>
                    <a:pt x="11889178" y="22513"/>
                    <a:pt x="11904760" y="38052"/>
                    <a:pt x="11904760" y="57146"/>
                  </a:cubicBezTo>
                  <a:lnTo>
                    <a:pt x="11904760" y="68634"/>
                  </a:lnTo>
                  <a:cubicBezTo>
                    <a:pt x="11904760" y="68634"/>
                    <a:pt x="11950874" y="68634"/>
                    <a:pt x="11950874" y="68634"/>
                  </a:cubicBezTo>
                  <a:lnTo>
                    <a:pt x="11950874" y="160952"/>
                  </a:lnTo>
                  <a:lnTo>
                    <a:pt x="11904760" y="160952"/>
                  </a:lnTo>
                  <a:lnTo>
                    <a:pt x="11904760" y="172534"/>
                  </a:lnTo>
                  <a:cubicBezTo>
                    <a:pt x="11904760" y="191594"/>
                    <a:pt x="11889178" y="207133"/>
                    <a:pt x="11870162" y="207133"/>
                  </a:cubicBezTo>
                  <a:lnTo>
                    <a:pt x="11593170" y="207133"/>
                  </a:lnTo>
                  <a:cubicBezTo>
                    <a:pt x="11574028" y="207133"/>
                    <a:pt x="11558572" y="191594"/>
                    <a:pt x="11558572" y="172534"/>
                  </a:cubicBezTo>
                  <a:lnTo>
                    <a:pt x="11558572" y="57146"/>
                  </a:lnTo>
                  <a:cubicBezTo>
                    <a:pt x="11558572" y="38052"/>
                    <a:pt x="11574028" y="22513"/>
                    <a:pt x="11593170" y="22513"/>
                  </a:cubicBezTo>
                  <a:close/>
                  <a:moveTo>
                    <a:pt x="337485" y="0"/>
                  </a:moveTo>
                  <a:lnTo>
                    <a:pt x="383307" y="0"/>
                  </a:lnTo>
                  <a:lnTo>
                    <a:pt x="383307" y="215371"/>
                  </a:lnTo>
                  <a:lnTo>
                    <a:pt x="337485" y="215371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18"/>
            <p:cNvSpPr/>
            <p:nvPr/>
          </p:nvSpPr>
          <p:spPr>
            <a:xfrm>
              <a:off x="21729700" y="30861000"/>
              <a:ext cx="989640" cy="9896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2" y="1036"/>
                    <a:pt x="20564" y="5408"/>
                    <a:pt x="20564" y="10800"/>
                  </a:cubicBezTo>
                  <a:cubicBezTo>
                    <a:pt x="20564" y="16193"/>
                    <a:pt x="16192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gradFill>
              <a:gsLst>
                <a:gs pos="0">
                  <a:srgbClr val="647681"/>
                </a:gs>
                <a:gs pos="46000">
                  <a:srgbClr val="B5E65F"/>
                </a:gs>
                <a:gs pos="90000">
                  <a:schemeClr val="lt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18"/>
            <p:cNvSpPr/>
            <p:nvPr/>
          </p:nvSpPr>
          <p:spPr>
            <a:xfrm>
              <a:off x="21767800" y="30861000"/>
              <a:ext cx="809638" cy="3219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7" y="6227"/>
                    <a:pt x="20296" y="11195"/>
                  </a:cubicBezTo>
                  <a:lnTo>
                    <a:pt x="21600" y="9940"/>
                  </a:lnTo>
                  <a:cubicBezTo>
                    <a:pt x="19205" y="3808"/>
                    <a:pt x="15871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5E65F"/>
                </a:gs>
              </a:gsLst>
              <a:lin ang="20718678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118"/>
            <p:cNvSpPr/>
            <p:nvPr/>
          </p:nvSpPr>
          <p:spPr>
            <a:xfrm>
              <a:off x="21996400" y="12992100"/>
              <a:ext cx="272244" cy="2721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64646"/>
                </a:gs>
                <a:gs pos="92000">
                  <a:srgbClr val="060606"/>
                </a:gs>
                <a:gs pos="100000">
                  <a:srgbClr val="06060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118"/>
            <p:cNvSpPr/>
            <p:nvPr/>
          </p:nvSpPr>
          <p:spPr>
            <a:xfrm>
              <a:off x="22110700" y="13106400"/>
              <a:ext cx="66933" cy="669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118"/>
            <p:cNvSpPr/>
            <p:nvPr/>
          </p:nvSpPr>
          <p:spPr>
            <a:xfrm>
              <a:off x="21704300" y="13068300"/>
              <a:ext cx="132873" cy="1328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798"/>
                  </a:moveTo>
                  <a:cubicBezTo>
                    <a:pt x="21600" y="16757"/>
                    <a:pt x="16773" y="21600"/>
                    <a:pt x="10797" y="21600"/>
                  </a:cubicBezTo>
                  <a:cubicBezTo>
                    <a:pt x="4795" y="21600"/>
                    <a:pt x="0" y="16757"/>
                    <a:pt x="0" y="10798"/>
                  </a:cubicBezTo>
                  <a:cubicBezTo>
                    <a:pt x="0" y="4826"/>
                    <a:pt x="4795" y="0"/>
                    <a:pt x="10797" y="0"/>
                  </a:cubicBezTo>
                  <a:cubicBezTo>
                    <a:pt x="16773" y="0"/>
                    <a:pt x="21600" y="4826"/>
                    <a:pt x="21600" y="10798"/>
                  </a:cubicBezTo>
                  <a:close/>
                </a:path>
              </a:pathLst>
            </a:custGeom>
            <a:solidFill>
              <a:srgbClr val="BEBFC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0" name="Google Shape;1930;p118"/>
          <p:cNvSpPr>
            <a:spLocks noGrp="1"/>
          </p:cNvSpPr>
          <p:nvPr>
            <p:ph type="pic" idx="3"/>
          </p:nvPr>
        </p:nvSpPr>
        <p:spPr>
          <a:xfrm>
            <a:off x="2071808" y="2236803"/>
            <a:ext cx="2479390" cy="323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grpSp>
        <p:nvGrpSpPr>
          <p:cNvPr id="1931" name="Google Shape;1931;p11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932" name="Google Shape;1932;p11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11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11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11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1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8870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pad black">
  <p:cSld name="big ipad black"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8" name="Google Shape;1938;p11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939" name="Google Shape;1939;p11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11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11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11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11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p11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11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6" name="Google Shape;1946;p11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7" name="Google Shape;1947;p11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8" name="Google Shape;1948;p11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9" name="Google Shape;1949;p119"/>
          <p:cNvSpPr/>
          <p:nvPr/>
        </p:nvSpPr>
        <p:spPr>
          <a:xfrm>
            <a:off x="3479144" y="1425678"/>
            <a:ext cx="5233713" cy="5432322"/>
          </a:xfrm>
          <a:custGeom>
            <a:avLst/>
            <a:gdLst/>
            <a:ahLst/>
            <a:cxnLst/>
            <a:rect l="l" t="t" r="r" b="b"/>
            <a:pathLst>
              <a:path w="5233713" h="5432322" extrusionOk="0">
                <a:moveTo>
                  <a:pt x="257082" y="0"/>
                </a:moveTo>
                <a:lnTo>
                  <a:pt x="4976631" y="0"/>
                </a:lnTo>
                <a:cubicBezTo>
                  <a:pt x="5118378" y="0"/>
                  <a:pt x="5233713" y="115379"/>
                  <a:pt x="5233713" y="256922"/>
                </a:cubicBezTo>
                <a:lnTo>
                  <a:pt x="5233713" y="5432322"/>
                </a:lnTo>
                <a:lnTo>
                  <a:pt x="4685385" y="5432322"/>
                </a:lnTo>
                <a:lnTo>
                  <a:pt x="4685385" y="5304411"/>
                </a:lnTo>
                <a:cubicBezTo>
                  <a:pt x="4685385" y="3747066"/>
                  <a:pt x="4685385" y="632376"/>
                  <a:pt x="4685385" y="632376"/>
                </a:cubicBezTo>
                <a:lnTo>
                  <a:pt x="548329" y="632376"/>
                </a:lnTo>
                <a:lnTo>
                  <a:pt x="548329" y="5432322"/>
                </a:lnTo>
                <a:lnTo>
                  <a:pt x="0" y="5432322"/>
                </a:lnTo>
                <a:lnTo>
                  <a:pt x="0" y="256922"/>
                </a:lnTo>
                <a:cubicBezTo>
                  <a:pt x="0" y="115379"/>
                  <a:pt x="115336" y="0"/>
                  <a:pt x="2570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119"/>
          <p:cNvSpPr/>
          <p:nvPr/>
        </p:nvSpPr>
        <p:spPr>
          <a:xfrm>
            <a:off x="3496198" y="1442732"/>
            <a:ext cx="5196771" cy="5415268"/>
          </a:xfrm>
          <a:custGeom>
            <a:avLst/>
            <a:gdLst/>
            <a:ahLst/>
            <a:cxnLst/>
            <a:rect l="l" t="t" r="r" b="b"/>
            <a:pathLst>
              <a:path w="5196771" h="5415268" extrusionOk="0">
                <a:moveTo>
                  <a:pt x="238426" y="0"/>
                </a:moveTo>
                <a:lnTo>
                  <a:pt x="4958345" y="0"/>
                </a:lnTo>
                <a:cubicBezTo>
                  <a:pt x="5089708" y="0"/>
                  <a:pt x="5196771" y="106915"/>
                  <a:pt x="5196771" y="238598"/>
                </a:cubicBezTo>
                <a:lnTo>
                  <a:pt x="5196771" y="5415268"/>
                </a:lnTo>
                <a:lnTo>
                  <a:pt x="4685274" y="5415268"/>
                </a:lnTo>
                <a:lnTo>
                  <a:pt x="4685274" y="595710"/>
                </a:lnTo>
                <a:lnTo>
                  <a:pt x="511497" y="595710"/>
                </a:lnTo>
                <a:cubicBezTo>
                  <a:pt x="511497" y="595710"/>
                  <a:pt x="511497" y="3731067"/>
                  <a:pt x="511497" y="5298746"/>
                </a:cubicBezTo>
                <a:lnTo>
                  <a:pt x="511497" y="5415268"/>
                </a:lnTo>
                <a:lnTo>
                  <a:pt x="0" y="5415268"/>
                </a:lnTo>
                <a:lnTo>
                  <a:pt x="0" y="238598"/>
                </a:lnTo>
                <a:cubicBezTo>
                  <a:pt x="0" y="106915"/>
                  <a:pt x="107063" y="0"/>
                  <a:pt x="238426" y="0"/>
                </a:cubicBezTo>
                <a:close/>
              </a:path>
            </a:pathLst>
          </a:custGeom>
          <a:solidFill>
            <a:srgbClr val="FDFD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119"/>
          <p:cNvSpPr/>
          <p:nvPr/>
        </p:nvSpPr>
        <p:spPr>
          <a:xfrm>
            <a:off x="3513251" y="1459786"/>
            <a:ext cx="5164406" cy="5398215"/>
          </a:xfrm>
          <a:custGeom>
            <a:avLst/>
            <a:gdLst/>
            <a:ahLst/>
            <a:cxnLst/>
            <a:rect l="l" t="t" r="r" b="b"/>
            <a:pathLst>
              <a:path w="5164406" h="5398215" extrusionOk="0">
                <a:moveTo>
                  <a:pt x="222357" y="0"/>
                </a:moveTo>
                <a:lnTo>
                  <a:pt x="4942049" y="0"/>
                </a:lnTo>
                <a:cubicBezTo>
                  <a:pt x="5064465" y="0"/>
                  <a:pt x="5164406" y="100163"/>
                  <a:pt x="5164406" y="222168"/>
                </a:cubicBezTo>
                <a:lnTo>
                  <a:pt x="5164406" y="5398215"/>
                </a:lnTo>
                <a:lnTo>
                  <a:pt x="4650596" y="5398215"/>
                </a:lnTo>
                <a:lnTo>
                  <a:pt x="4650596" y="5269727"/>
                </a:lnTo>
                <a:cubicBezTo>
                  <a:pt x="4650596" y="3712436"/>
                  <a:pt x="4650596" y="597856"/>
                  <a:pt x="4650596" y="597856"/>
                </a:cubicBezTo>
                <a:lnTo>
                  <a:pt x="513811" y="597856"/>
                </a:lnTo>
                <a:lnTo>
                  <a:pt x="513811" y="5398215"/>
                </a:lnTo>
                <a:lnTo>
                  <a:pt x="0" y="5398215"/>
                </a:lnTo>
                <a:lnTo>
                  <a:pt x="0" y="222168"/>
                </a:lnTo>
                <a:cubicBezTo>
                  <a:pt x="0" y="100163"/>
                  <a:pt x="100180" y="0"/>
                  <a:pt x="222357" y="0"/>
                </a:cubicBezTo>
                <a:close/>
              </a:path>
            </a:pathLst>
          </a:custGeom>
          <a:gradFill>
            <a:gsLst>
              <a:gs pos="0">
                <a:srgbClr val="000000"/>
              </a:gs>
              <a:gs pos="38000">
                <a:srgbClr val="292A2E"/>
              </a:gs>
              <a:gs pos="85000">
                <a:srgbClr val="46474B"/>
              </a:gs>
              <a:gs pos="100000">
                <a:srgbClr val="46474B"/>
              </a:gs>
            </a:gsLst>
            <a:lin ang="180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119"/>
          <p:cNvSpPr/>
          <p:nvPr/>
        </p:nvSpPr>
        <p:spPr>
          <a:xfrm>
            <a:off x="4544990" y="1425678"/>
            <a:ext cx="3207861" cy="3011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1D1D2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119"/>
          <p:cNvSpPr/>
          <p:nvPr/>
        </p:nvSpPr>
        <p:spPr>
          <a:xfrm>
            <a:off x="4029120" y="2056658"/>
            <a:ext cx="4136977" cy="1355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000000"/>
              </a:gs>
              <a:gs pos="38000">
                <a:srgbClr val="292A2E"/>
              </a:gs>
              <a:gs pos="85000">
                <a:srgbClr val="46474B"/>
              </a:gs>
              <a:gs pos="100000">
                <a:srgbClr val="46474B"/>
              </a:gs>
            </a:gsLst>
            <a:lin ang="180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119"/>
          <p:cNvSpPr/>
          <p:nvPr/>
        </p:nvSpPr>
        <p:spPr>
          <a:xfrm>
            <a:off x="4092543" y="2087471"/>
            <a:ext cx="4011901" cy="72300"/>
          </a:xfrm>
          <a:custGeom>
            <a:avLst/>
            <a:gdLst/>
            <a:ahLst/>
            <a:cxnLst/>
            <a:rect l="l" t="t" r="r" b="b"/>
            <a:pathLst>
              <a:path w="11950874" h="215371" extrusionOk="0">
                <a:moveTo>
                  <a:pt x="0" y="122970"/>
                </a:moveTo>
                <a:lnTo>
                  <a:pt x="42687" y="122970"/>
                </a:lnTo>
                <a:lnTo>
                  <a:pt x="42687" y="215370"/>
                </a:lnTo>
                <a:lnTo>
                  <a:pt x="0" y="215370"/>
                </a:lnTo>
                <a:close/>
                <a:moveTo>
                  <a:pt x="11901472" y="98713"/>
                </a:moveTo>
                <a:lnTo>
                  <a:pt x="11901472" y="144861"/>
                </a:lnTo>
                <a:lnTo>
                  <a:pt x="11924532" y="144861"/>
                </a:lnTo>
                <a:cubicBezTo>
                  <a:pt x="11924532" y="144861"/>
                  <a:pt x="11924532" y="98713"/>
                  <a:pt x="11924532" y="98713"/>
                </a:cubicBezTo>
                <a:close/>
                <a:moveTo>
                  <a:pt x="167288" y="75541"/>
                </a:moveTo>
                <a:lnTo>
                  <a:pt x="212884" y="75541"/>
                </a:lnTo>
                <a:lnTo>
                  <a:pt x="212884" y="215370"/>
                </a:lnTo>
                <a:lnTo>
                  <a:pt x="167288" y="215370"/>
                </a:lnTo>
                <a:close/>
                <a:moveTo>
                  <a:pt x="85099" y="75541"/>
                </a:moveTo>
                <a:lnTo>
                  <a:pt x="124876" y="75541"/>
                </a:lnTo>
                <a:lnTo>
                  <a:pt x="124876" y="215371"/>
                </a:lnTo>
                <a:lnTo>
                  <a:pt x="85099" y="215371"/>
                </a:lnTo>
                <a:close/>
                <a:moveTo>
                  <a:pt x="11582912" y="47913"/>
                </a:moveTo>
                <a:cubicBezTo>
                  <a:pt x="11576550" y="47913"/>
                  <a:pt x="11571272" y="53041"/>
                  <a:pt x="11571272" y="59456"/>
                </a:cubicBezTo>
                <a:lnTo>
                  <a:pt x="11571272" y="174845"/>
                </a:lnTo>
                <a:cubicBezTo>
                  <a:pt x="11571272" y="181196"/>
                  <a:pt x="11576550" y="186356"/>
                  <a:pt x="11582912" y="186356"/>
                </a:cubicBezTo>
                <a:lnTo>
                  <a:pt x="11859876" y="186356"/>
                </a:lnTo>
                <a:cubicBezTo>
                  <a:pt x="11866236" y="186356"/>
                  <a:pt x="11871308" y="181196"/>
                  <a:pt x="11871308" y="174845"/>
                </a:cubicBezTo>
                <a:cubicBezTo>
                  <a:pt x="11871308" y="174845"/>
                  <a:pt x="11871308" y="59456"/>
                  <a:pt x="11871308" y="59456"/>
                </a:cubicBezTo>
                <a:cubicBezTo>
                  <a:pt x="11871308" y="53041"/>
                  <a:pt x="11866236" y="47913"/>
                  <a:pt x="11859876" y="47913"/>
                </a:cubicBezTo>
                <a:close/>
                <a:moveTo>
                  <a:pt x="255296" y="41048"/>
                </a:moveTo>
                <a:lnTo>
                  <a:pt x="295073" y="41048"/>
                </a:lnTo>
                <a:lnTo>
                  <a:pt x="295073" y="215371"/>
                </a:lnTo>
                <a:lnTo>
                  <a:pt x="255296" y="215371"/>
                </a:lnTo>
                <a:close/>
                <a:moveTo>
                  <a:pt x="11593170" y="22513"/>
                </a:moveTo>
                <a:lnTo>
                  <a:pt x="11870162" y="22513"/>
                </a:lnTo>
                <a:cubicBezTo>
                  <a:pt x="11889178" y="22513"/>
                  <a:pt x="11904760" y="38052"/>
                  <a:pt x="11904760" y="57146"/>
                </a:cubicBezTo>
                <a:lnTo>
                  <a:pt x="11904760" y="68634"/>
                </a:lnTo>
                <a:cubicBezTo>
                  <a:pt x="11904760" y="68634"/>
                  <a:pt x="11950874" y="68634"/>
                  <a:pt x="11950874" y="68634"/>
                </a:cubicBezTo>
                <a:lnTo>
                  <a:pt x="11950874" y="160952"/>
                </a:lnTo>
                <a:lnTo>
                  <a:pt x="11904760" y="160952"/>
                </a:lnTo>
                <a:lnTo>
                  <a:pt x="11904760" y="172534"/>
                </a:lnTo>
                <a:cubicBezTo>
                  <a:pt x="11904760" y="191594"/>
                  <a:pt x="11889178" y="207133"/>
                  <a:pt x="11870162" y="207133"/>
                </a:cubicBezTo>
                <a:lnTo>
                  <a:pt x="11593170" y="207133"/>
                </a:lnTo>
                <a:cubicBezTo>
                  <a:pt x="11574028" y="207133"/>
                  <a:pt x="11558572" y="191594"/>
                  <a:pt x="11558572" y="172534"/>
                </a:cubicBezTo>
                <a:lnTo>
                  <a:pt x="11558572" y="57146"/>
                </a:lnTo>
                <a:cubicBezTo>
                  <a:pt x="11558572" y="38052"/>
                  <a:pt x="11574028" y="22513"/>
                  <a:pt x="11593170" y="22513"/>
                </a:cubicBezTo>
                <a:close/>
                <a:moveTo>
                  <a:pt x="337485" y="0"/>
                </a:moveTo>
                <a:lnTo>
                  <a:pt x="383307" y="0"/>
                </a:lnTo>
                <a:lnTo>
                  <a:pt x="383307" y="215371"/>
                </a:lnTo>
                <a:lnTo>
                  <a:pt x="337485" y="215371"/>
                </a:lnTo>
                <a:close/>
              </a:path>
            </a:pathLst>
          </a:custGeom>
          <a:solidFill>
            <a:srgbClr val="E9E9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119"/>
          <p:cNvSpPr/>
          <p:nvPr/>
        </p:nvSpPr>
        <p:spPr>
          <a:xfrm>
            <a:off x="6020120" y="1728378"/>
            <a:ext cx="91392" cy="913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3"/>
                </a:moveTo>
                <a:cubicBezTo>
                  <a:pt x="21600" y="16765"/>
                  <a:pt x="16776" y="21600"/>
                  <a:pt x="10800" y="21600"/>
                </a:cubicBezTo>
                <a:cubicBezTo>
                  <a:pt x="4839" y="21600"/>
                  <a:pt x="0" y="16765"/>
                  <a:pt x="0" y="10803"/>
                </a:cubicBezTo>
                <a:cubicBezTo>
                  <a:pt x="0" y="4835"/>
                  <a:pt x="4839" y="0"/>
                  <a:pt x="10800" y="0"/>
                </a:cubicBezTo>
                <a:cubicBezTo>
                  <a:pt x="16776" y="0"/>
                  <a:pt x="21600" y="4835"/>
                  <a:pt x="21600" y="10803"/>
                </a:cubicBezTo>
                <a:close/>
              </a:path>
            </a:pathLst>
          </a:custGeom>
          <a:gradFill>
            <a:gsLst>
              <a:gs pos="0">
                <a:srgbClr val="464646"/>
              </a:gs>
              <a:gs pos="92000">
                <a:srgbClr val="060606"/>
              </a:gs>
              <a:gs pos="100000">
                <a:srgbClr val="060606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119"/>
          <p:cNvSpPr/>
          <p:nvPr/>
        </p:nvSpPr>
        <p:spPr>
          <a:xfrm>
            <a:off x="6058490" y="1766748"/>
            <a:ext cx="22469" cy="224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3"/>
                </a:moveTo>
                <a:cubicBezTo>
                  <a:pt x="21600" y="16765"/>
                  <a:pt x="16776" y="21600"/>
                  <a:pt x="10800" y="21600"/>
                </a:cubicBezTo>
                <a:cubicBezTo>
                  <a:pt x="4839" y="21600"/>
                  <a:pt x="0" y="16765"/>
                  <a:pt x="0" y="10803"/>
                </a:cubicBezTo>
                <a:cubicBezTo>
                  <a:pt x="0" y="4835"/>
                  <a:pt x="4839" y="0"/>
                  <a:pt x="10800" y="0"/>
                </a:cubicBezTo>
                <a:cubicBezTo>
                  <a:pt x="16776" y="0"/>
                  <a:pt x="21600" y="4835"/>
                  <a:pt x="21600" y="10803"/>
                </a:cubicBezTo>
                <a:close/>
              </a:path>
            </a:pathLst>
          </a:custGeom>
          <a:solidFill>
            <a:srgbClr val="557DB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119"/>
          <p:cNvSpPr/>
          <p:nvPr/>
        </p:nvSpPr>
        <p:spPr>
          <a:xfrm>
            <a:off x="5922062" y="1753958"/>
            <a:ext cx="44605" cy="446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798"/>
                </a:moveTo>
                <a:cubicBezTo>
                  <a:pt x="21600" y="16757"/>
                  <a:pt x="16773" y="21600"/>
                  <a:pt x="10797" y="21600"/>
                </a:cubicBezTo>
                <a:cubicBezTo>
                  <a:pt x="4795" y="21600"/>
                  <a:pt x="0" y="16757"/>
                  <a:pt x="0" y="10798"/>
                </a:cubicBezTo>
                <a:cubicBezTo>
                  <a:pt x="0" y="4826"/>
                  <a:pt x="4795" y="0"/>
                  <a:pt x="10797" y="0"/>
                </a:cubicBezTo>
                <a:cubicBezTo>
                  <a:pt x="16773" y="0"/>
                  <a:pt x="21600" y="4826"/>
                  <a:pt x="21600" y="10798"/>
                </a:cubicBezTo>
                <a:close/>
              </a:path>
            </a:pathLst>
          </a:custGeom>
          <a:solidFill>
            <a:srgbClr val="BEBFC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119"/>
          <p:cNvSpPr>
            <a:spLocks noGrp="1"/>
          </p:cNvSpPr>
          <p:nvPr>
            <p:ph type="pic" idx="2"/>
          </p:nvPr>
        </p:nvSpPr>
        <p:spPr>
          <a:xfrm>
            <a:off x="4027511" y="2190585"/>
            <a:ext cx="4136979" cy="466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89711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pad white">
  <p:cSld name="big ipad white">
    <p:bg>
      <p:bgPr>
        <a:solidFill>
          <a:schemeClr val="lt2"/>
        </a:solidFill>
        <a:effectLst/>
      </p:bgPr>
    </p:bg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0" name="Google Shape;1960;p12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961" name="Google Shape;1961;p12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12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12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2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2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6" name="Google Shape;1966;p12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12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8" name="Google Shape;1968;p12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9" name="Google Shape;1969;p12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0" name="Google Shape;1970;p12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1" name="Google Shape;1971;p120"/>
          <p:cNvSpPr/>
          <p:nvPr/>
        </p:nvSpPr>
        <p:spPr>
          <a:xfrm>
            <a:off x="3479144" y="1425678"/>
            <a:ext cx="5233713" cy="5432322"/>
          </a:xfrm>
          <a:custGeom>
            <a:avLst/>
            <a:gdLst/>
            <a:ahLst/>
            <a:cxnLst/>
            <a:rect l="l" t="t" r="r" b="b"/>
            <a:pathLst>
              <a:path w="5233713" h="5432322" extrusionOk="0">
                <a:moveTo>
                  <a:pt x="257082" y="0"/>
                </a:moveTo>
                <a:lnTo>
                  <a:pt x="4976631" y="0"/>
                </a:lnTo>
                <a:cubicBezTo>
                  <a:pt x="5118378" y="0"/>
                  <a:pt x="5233713" y="115379"/>
                  <a:pt x="5233713" y="256922"/>
                </a:cubicBezTo>
                <a:lnTo>
                  <a:pt x="5233713" y="5432322"/>
                </a:lnTo>
                <a:lnTo>
                  <a:pt x="4685385" y="5432322"/>
                </a:lnTo>
                <a:lnTo>
                  <a:pt x="4685385" y="5304411"/>
                </a:lnTo>
                <a:cubicBezTo>
                  <a:pt x="4685385" y="3747066"/>
                  <a:pt x="4685385" y="632376"/>
                  <a:pt x="4685385" y="632376"/>
                </a:cubicBezTo>
                <a:lnTo>
                  <a:pt x="548329" y="632376"/>
                </a:lnTo>
                <a:lnTo>
                  <a:pt x="548329" y="5432322"/>
                </a:lnTo>
                <a:lnTo>
                  <a:pt x="0" y="5432322"/>
                </a:lnTo>
                <a:lnTo>
                  <a:pt x="0" y="256922"/>
                </a:lnTo>
                <a:cubicBezTo>
                  <a:pt x="0" y="115379"/>
                  <a:pt x="115336" y="0"/>
                  <a:pt x="257082" y="0"/>
                </a:cubicBezTo>
                <a:close/>
              </a:path>
            </a:pathLst>
          </a:custGeom>
          <a:solidFill>
            <a:srgbClr val="E4E4E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120"/>
          <p:cNvSpPr/>
          <p:nvPr/>
        </p:nvSpPr>
        <p:spPr>
          <a:xfrm>
            <a:off x="3496198" y="1442732"/>
            <a:ext cx="5196771" cy="5415268"/>
          </a:xfrm>
          <a:custGeom>
            <a:avLst/>
            <a:gdLst/>
            <a:ahLst/>
            <a:cxnLst/>
            <a:rect l="l" t="t" r="r" b="b"/>
            <a:pathLst>
              <a:path w="5196771" h="5415268" extrusionOk="0">
                <a:moveTo>
                  <a:pt x="238426" y="0"/>
                </a:moveTo>
                <a:lnTo>
                  <a:pt x="4958345" y="0"/>
                </a:lnTo>
                <a:cubicBezTo>
                  <a:pt x="5089708" y="0"/>
                  <a:pt x="5196771" y="106915"/>
                  <a:pt x="5196771" y="238598"/>
                </a:cubicBezTo>
                <a:lnTo>
                  <a:pt x="5196771" y="5415268"/>
                </a:lnTo>
                <a:lnTo>
                  <a:pt x="4685274" y="5415268"/>
                </a:lnTo>
                <a:lnTo>
                  <a:pt x="4685274" y="595710"/>
                </a:lnTo>
                <a:lnTo>
                  <a:pt x="511497" y="595710"/>
                </a:lnTo>
                <a:cubicBezTo>
                  <a:pt x="511497" y="595710"/>
                  <a:pt x="511497" y="3731067"/>
                  <a:pt x="511497" y="5298746"/>
                </a:cubicBezTo>
                <a:lnTo>
                  <a:pt x="511497" y="5415268"/>
                </a:lnTo>
                <a:lnTo>
                  <a:pt x="0" y="5415268"/>
                </a:lnTo>
                <a:lnTo>
                  <a:pt x="0" y="238598"/>
                </a:lnTo>
                <a:cubicBezTo>
                  <a:pt x="0" y="106915"/>
                  <a:pt x="107063" y="0"/>
                  <a:pt x="238426" y="0"/>
                </a:cubicBezTo>
                <a:close/>
              </a:path>
            </a:pathLst>
          </a:custGeom>
          <a:solidFill>
            <a:srgbClr val="FDFD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120"/>
          <p:cNvSpPr/>
          <p:nvPr/>
        </p:nvSpPr>
        <p:spPr>
          <a:xfrm>
            <a:off x="3513251" y="1459786"/>
            <a:ext cx="5164406" cy="5398215"/>
          </a:xfrm>
          <a:custGeom>
            <a:avLst/>
            <a:gdLst/>
            <a:ahLst/>
            <a:cxnLst/>
            <a:rect l="l" t="t" r="r" b="b"/>
            <a:pathLst>
              <a:path w="5164406" h="5398215" extrusionOk="0">
                <a:moveTo>
                  <a:pt x="222357" y="0"/>
                </a:moveTo>
                <a:lnTo>
                  <a:pt x="4942049" y="0"/>
                </a:lnTo>
                <a:cubicBezTo>
                  <a:pt x="5064465" y="0"/>
                  <a:pt x="5164406" y="100163"/>
                  <a:pt x="5164406" y="222168"/>
                </a:cubicBezTo>
                <a:lnTo>
                  <a:pt x="5164406" y="5398215"/>
                </a:lnTo>
                <a:lnTo>
                  <a:pt x="4650596" y="5398215"/>
                </a:lnTo>
                <a:lnTo>
                  <a:pt x="4650596" y="5269727"/>
                </a:lnTo>
                <a:cubicBezTo>
                  <a:pt x="4650596" y="3712436"/>
                  <a:pt x="4650596" y="597856"/>
                  <a:pt x="4650596" y="597856"/>
                </a:cubicBezTo>
                <a:lnTo>
                  <a:pt x="513811" y="597856"/>
                </a:lnTo>
                <a:lnTo>
                  <a:pt x="513811" y="5398215"/>
                </a:lnTo>
                <a:lnTo>
                  <a:pt x="0" y="5398215"/>
                </a:lnTo>
                <a:lnTo>
                  <a:pt x="0" y="222168"/>
                </a:lnTo>
                <a:cubicBezTo>
                  <a:pt x="0" y="100163"/>
                  <a:pt x="100180" y="0"/>
                  <a:pt x="222357" y="0"/>
                </a:cubicBezTo>
                <a:close/>
              </a:path>
            </a:pathLst>
          </a:custGeom>
          <a:gradFill>
            <a:gsLst>
              <a:gs pos="0">
                <a:srgbClr val="D0D7DB"/>
              </a:gs>
              <a:gs pos="38000">
                <a:srgbClr val="F0F2F5"/>
              </a:gs>
              <a:gs pos="85000">
                <a:srgbClr val="FEFEFE"/>
              </a:gs>
              <a:gs pos="100000">
                <a:srgbClr val="FEFEFE"/>
              </a:gs>
            </a:gsLst>
            <a:lin ang="180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120"/>
          <p:cNvSpPr/>
          <p:nvPr/>
        </p:nvSpPr>
        <p:spPr>
          <a:xfrm>
            <a:off x="4544990" y="1425678"/>
            <a:ext cx="3207861" cy="3011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9B9B9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120"/>
          <p:cNvSpPr/>
          <p:nvPr/>
        </p:nvSpPr>
        <p:spPr>
          <a:xfrm>
            <a:off x="4029120" y="2056658"/>
            <a:ext cx="4136977" cy="1355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000000"/>
              </a:gs>
              <a:gs pos="38000">
                <a:srgbClr val="292A2E"/>
              </a:gs>
              <a:gs pos="85000">
                <a:srgbClr val="46474B"/>
              </a:gs>
              <a:gs pos="100000">
                <a:srgbClr val="46474B"/>
              </a:gs>
            </a:gsLst>
            <a:lin ang="180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120"/>
          <p:cNvSpPr/>
          <p:nvPr/>
        </p:nvSpPr>
        <p:spPr>
          <a:xfrm>
            <a:off x="4092543" y="2087471"/>
            <a:ext cx="4011901" cy="72300"/>
          </a:xfrm>
          <a:custGeom>
            <a:avLst/>
            <a:gdLst/>
            <a:ahLst/>
            <a:cxnLst/>
            <a:rect l="l" t="t" r="r" b="b"/>
            <a:pathLst>
              <a:path w="11950874" h="215371" extrusionOk="0">
                <a:moveTo>
                  <a:pt x="0" y="122970"/>
                </a:moveTo>
                <a:lnTo>
                  <a:pt x="42687" y="122970"/>
                </a:lnTo>
                <a:lnTo>
                  <a:pt x="42687" y="215370"/>
                </a:lnTo>
                <a:lnTo>
                  <a:pt x="0" y="215370"/>
                </a:lnTo>
                <a:close/>
                <a:moveTo>
                  <a:pt x="11901472" y="98713"/>
                </a:moveTo>
                <a:lnTo>
                  <a:pt x="11901472" y="144861"/>
                </a:lnTo>
                <a:lnTo>
                  <a:pt x="11924532" y="144861"/>
                </a:lnTo>
                <a:cubicBezTo>
                  <a:pt x="11924532" y="144861"/>
                  <a:pt x="11924532" y="98713"/>
                  <a:pt x="11924532" y="98713"/>
                </a:cubicBezTo>
                <a:close/>
                <a:moveTo>
                  <a:pt x="167288" y="75541"/>
                </a:moveTo>
                <a:lnTo>
                  <a:pt x="212884" y="75541"/>
                </a:lnTo>
                <a:lnTo>
                  <a:pt x="212884" y="215370"/>
                </a:lnTo>
                <a:lnTo>
                  <a:pt x="167288" y="215370"/>
                </a:lnTo>
                <a:close/>
                <a:moveTo>
                  <a:pt x="85099" y="75541"/>
                </a:moveTo>
                <a:lnTo>
                  <a:pt x="124876" y="75541"/>
                </a:lnTo>
                <a:lnTo>
                  <a:pt x="124876" y="215371"/>
                </a:lnTo>
                <a:lnTo>
                  <a:pt x="85099" y="215371"/>
                </a:lnTo>
                <a:close/>
                <a:moveTo>
                  <a:pt x="11582912" y="47913"/>
                </a:moveTo>
                <a:cubicBezTo>
                  <a:pt x="11576550" y="47913"/>
                  <a:pt x="11571272" y="53041"/>
                  <a:pt x="11571272" y="59456"/>
                </a:cubicBezTo>
                <a:lnTo>
                  <a:pt x="11571272" y="174845"/>
                </a:lnTo>
                <a:cubicBezTo>
                  <a:pt x="11571272" y="181196"/>
                  <a:pt x="11576550" y="186356"/>
                  <a:pt x="11582912" y="186356"/>
                </a:cubicBezTo>
                <a:lnTo>
                  <a:pt x="11859876" y="186356"/>
                </a:lnTo>
                <a:cubicBezTo>
                  <a:pt x="11866236" y="186356"/>
                  <a:pt x="11871308" y="181196"/>
                  <a:pt x="11871308" y="174845"/>
                </a:cubicBezTo>
                <a:cubicBezTo>
                  <a:pt x="11871308" y="174845"/>
                  <a:pt x="11871308" y="59456"/>
                  <a:pt x="11871308" y="59456"/>
                </a:cubicBezTo>
                <a:cubicBezTo>
                  <a:pt x="11871308" y="53041"/>
                  <a:pt x="11866236" y="47913"/>
                  <a:pt x="11859876" y="47913"/>
                </a:cubicBezTo>
                <a:close/>
                <a:moveTo>
                  <a:pt x="255296" y="41048"/>
                </a:moveTo>
                <a:lnTo>
                  <a:pt x="295073" y="41048"/>
                </a:lnTo>
                <a:lnTo>
                  <a:pt x="295073" y="215371"/>
                </a:lnTo>
                <a:lnTo>
                  <a:pt x="255296" y="215371"/>
                </a:lnTo>
                <a:close/>
                <a:moveTo>
                  <a:pt x="11593170" y="22513"/>
                </a:moveTo>
                <a:lnTo>
                  <a:pt x="11870162" y="22513"/>
                </a:lnTo>
                <a:cubicBezTo>
                  <a:pt x="11889178" y="22513"/>
                  <a:pt x="11904760" y="38052"/>
                  <a:pt x="11904760" y="57146"/>
                </a:cubicBezTo>
                <a:lnTo>
                  <a:pt x="11904760" y="68634"/>
                </a:lnTo>
                <a:cubicBezTo>
                  <a:pt x="11904760" y="68634"/>
                  <a:pt x="11950874" y="68634"/>
                  <a:pt x="11950874" y="68634"/>
                </a:cubicBezTo>
                <a:lnTo>
                  <a:pt x="11950874" y="160952"/>
                </a:lnTo>
                <a:lnTo>
                  <a:pt x="11904760" y="160952"/>
                </a:lnTo>
                <a:lnTo>
                  <a:pt x="11904760" y="172534"/>
                </a:lnTo>
                <a:cubicBezTo>
                  <a:pt x="11904760" y="191594"/>
                  <a:pt x="11889178" y="207133"/>
                  <a:pt x="11870162" y="207133"/>
                </a:cubicBezTo>
                <a:lnTo>
                  <a:pt x="11593170" y="207133"/>
                </a:lnTo>
                <a:cubicBezTo>
                  <a:pt x="11574028" y="207133"/>
                  <a:pt x="11558572" y="191594"/>
                  <a:pt x="11558572" y="172534"/>
                </a:cubicBezTo>
                <a:lnTo>
                  <a:pt x="11558572" y="57146"/>
                </a:lnTo>
                <a:cubicBezTo>
                  <a:pt x="11558572" y="38052"/>
                  <a:pt x="11574028" y="22513"/>
                  <a:pt x="11593170" y="22513"/>
                </a:cubicBezTo>
                <a:close/>
                <a:moveTo>
                  <a:pt x="337485" y="0"/>
                </a:moveTo>
                <a:lnTo>
                  <a:pt x="383307" y="0"/>
                </a:lnTo>
                <a:lnTo>
                  <a:pt x="383307" y="215371"/>
                </a:lnTo>
                <a:lnTo>
                  <a:pt x="337485" y="215371"/>
                </a:lnTo>
                <a:close/>
              </a:path>
            </a:pathLst>
          </a:custGeom>
          <a:solidFill>
            <a:srgbClr val="E9E9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120"/>
          <p:cNvSpPr/>
          <p:nvPr/>
        </p:nvSpPr>
        <p:spPr>
          <a:xfrm>
            <a:off x="6020120" y="1728378"/>
            <a:ext cx="91392" cy="913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3"/>
                </a:moveTo>
                <a:cubicBezTo>
                  <a:pt x="21600" y="16765"/>
                  <a:pt x="16776" y="21600"/>
                  <a:pt x="10800" y="21600"/>
                </a:cubicBezTo>
                <a:cubicBezTo>
                  <a:pt x="4839" y="21600"/>
                  <a:pt x="0" y="16765"/>
                  <a:pt x="0" y="10803"/>
                </a:cubicBezTo>
                <a:cubicBezTo>
                  <a:pt x="0" y="4835"/>
                  <a:pt x="4839" y="0"/>
                  <a:pt x="10800" y="0"/>
                </a:cubicBezTo>
                <a:cubicBezTo>
                  <a:pt x="16776" y="0"/>
                  <a:pt x="21600" y="4835"/>
                  <a:pt x="21600" y="10803"/>
                </a:cubicBezTo>
                <a:close/>
              </a:path>
            </a:pathLst>
          </a:custGeom>
          <a:gradFill>
            <a:gsLst>
              <a:gs pos="0">
                <a:srgbClr val="464646"/>
              </a:gs>
              <a:gs pos="92000">
                <a:srgbClr val="060606"/>
              </a:gs>
              <a:gs pos="100000">
                <a:srgbClr val="060606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120"/>
          <p:cNvSpPr/>
          <p:nvPr/>
        </p:nvSpPr>
        <p:spPr>
          <a:xfrm>
            <a:off x="6058490" y="1766748"/>
            <a:ext cx="22469" cy="224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3"/>
                </a:moveTo>
                <a:cubicBezTo>
                  <a:pt x="21600" y="16765"/>
                  <a:pt x="16776" y="21600"/>
                  <a:pt x="10800" y="21600"/>
                </a:cubicBezTo>
                <a:cubicBezTo>
                  <a:pt x="4839" y="21600"/>
                  <a:pt x="0" y="16765"/>
                  <a:pt x="0" y="10803"/>
                </a:cubicBezTo>
                <a:cubicBezTo>
                  <a:pt x="0" y="4835"/>
                  <a:pt x="4839" y="0"/>
                  <a:pt x="10800" y="0"/>
                </a:cubicBezTo>
                <a:cubicBezTo>
                  <a:pt x="16776" y="0"/>
                  <a:pt x="21600" y="4835"/>
                  <a:pt x="21600" y="10803"/>
                </a:cubicBezTo>
                <a:close/>
              </a:path>
            </a:pathLst>
          </a:custGeom>
          <a:solidFill>
            <a:srgbClr val="557DB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120"/>
          <p:cNvSpPr/>
          <p:nvPr/>
        </p:nvSpPr>
        <p:spPr>
          <a:xfrm>
            <a:off x="5922062" y="1753958"/>
            <a:ext cx="44605" cy="446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798"/>
                </a:moveTo>
                <a:cubicBezTo>
                  <a:pt x="21600" y="16757"/>
                  <a:pt x="16773" y="21600"/>
                  <a:pt x="10797" y="21600"/>
                </a:cubicBezTo>
                <a:cubicBezTo>
                  <a:pt x="4795" y="21600"/>
                  <a:pt x="0" y="16757"/>
                  <a:pt x="0" y="10798"/>
                </a:cubicBezTo>
                <a:cubicBezTo>
                  <a:pt x="0" y="4826"/>
                  <a:pt x="4795" y="0"/>
                  <a:pt x="10797" y="0"/>
                </a:cubicBezTo>
                <a:cubicBezTo>
                  <a:pt x="16773" y="0"/>
                  <a:pt x="21600" y="4826"/>
                  <a:pt x="21600" y="10798"/>
                </a:cubicBezTo>
                <a:close/>
              </a:path>
            </a:pathLst>
          </a:custGeom>
          <a:solidFill>
            <a:srgbClr val="BEBFC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120"/>
          <p:cNvSpPr>
            <a:spLocks noGrp="1"/>
          </p:cNvSpPr>
          <p:nvPr>
            <p:ph type="pic" idx="2"/>
          </p:nvPr>
        </p:nvSpPr>
        <p:spPr>
          <a:xfrm>
            <a:off x="4027511" y="2190585"/>
            <a:ext cx="4136979" cy="466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33296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high left">
  <p:cSld name="Section Header high left"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3" name="Google Shape;1983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4" name="Google Shape;1984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B8D8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5" name="Google Shape;1985;p12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6" name="Google Shape;1986;p121"/>
          <p:cNvSpPr txBox="1">
            <a:spLocks noGrp="1"/>
          </p:cNvSpPr>
          <p:nvPr>
            <p:ph type="title"/>
          </p:nvPr>
        </p:nvSpPr>
        <p:spPr>
          <a:xfrm>
            <a:off x="342900" y="420688"/>
            <a:ext cx="4572000" cy="2852737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274300" tIns="91425" rIns="274300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4D5E"/>
              </a:buClr>
              <a:buSzPts val="6000"/>
              <a:buFont typeface="Arial"/>
              <a:buNone/>
              <a:defRPr sz="6000" b="1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7" name="Google Shape;1987;p121"/>
          <p:cNvSpPr txBox="1">
            <a:spLocks noGrp="1"/>
          </p:cNvSpPr>
          <p:nvPr>
            <p:ph type="body" idx="1"/>
          </p:nvPr>
        </p:nvSpPr>
        <p:spPr>
          <a:xfrm>
            <a:off x="342900" y="3273425"/>
            <a:ext cx="4572000" cy="942975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274300" tIns="91425" rIns="274300" bIns="1828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2400"/>
              <a:buNone/>
              <a:defRPr sz="2400">
                <a:solidFill>
                  <a:srgbClr val="8C9CA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95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63" Type="http://schemas.openxmlformats.org/officeDocument/2006/relationships/slideLayout" Target="../slideLayouts/slideLayout76.xml"/><Relationship Id="rId68" Type="http://schemas.openxmlformats.org/officeDocument/2006/relationships/slideLayout" Target="../slideLayouts/slideLayout81.xml"/><Relationship Id="rId84" Type="http://schemas.openxmlformats.org/officeDocument/2006/relationships/slideLayout" Target="../slideLayouts/slideLayout97.xml"/><Relationship Id="rId89" Type="http://schemas.openxmlformats.org/officeDocument/2006/relationships/theme" Target="../theme/theme2.xml"/><Relationship Id="rId1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66.xml"/><Relationship Id="rId58" Type="http://schemas.openxmlformats.org/officeDocument/2006/relationships/slideLayout" Target="../slideLayouts/slideLayout71.xml"/><Relationship Id="rId74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2.xml"/><Relationship Id="rId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64" Type="http://schemas.openxmlformats.org/officeDocument/2006/relationships/slideLayout" Target="../slideLayouts/slideLayout77.xml"/><Relationship Id="rId69" Type="http://schemas.openxmlformats.org/officeDocument/2006/relationships/slideLayout" Target="../slideLayouts/slideLayout82.xml"/><Relationship Id="rId7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72" Type="http://schemas.openxmlformats.org/officeDocument/2006/relationships/slideLayout" Target="../slideLayouts/slideLayout85.xml"/><Relationship Id="rId80" Type="http://schemas.openxmlformats.org/officeDocument/2006/relationships/slideLayout" Target="../slideLayouts/slideLayout93.xml"/><Relationship Id="rId85" Type="http://schemas.openxmlformats.org/officeDocument/2006/relationships/slideLayout" Target="../slideLayouts/slideLayout98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72.xml"/><Relationship Id="rId67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62" Type="http://schemas.openxmlformats.org/officeDocument/2006/relationships/slideLayout" Target="../slideLayouts/slideLayout75.xml"/><Relationship Id="rId70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8.xml"/><Relationship Id="rId83" Type="http://schemas.openxmlformats.org/officeDocument/2006/relationships/slideLayout" Target="../slideLayouts/slideLayout96.xml"/><Relationship Id="rId88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73.xml"/><Relationship Id="rId65" Type="http://schemas.openxmlformats.org/officeDocument/2006/relationships/slideLayout" Target="../slideLayouts/slideLayout78.xml"/><Relationship Id="rId73" Type="http://schemas.openxmlformats.org/officeDocument/2006/relationships/slideLayout" Target="../slideLayouts/slideLayout86.xml"/><Relationship Id="rId78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4.xml"/><Relationship Id="rId86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20.xml"/><Relationship Id="rId7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15.xml"/><Relationship Id="rId29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100.xml"/><Relationship Id="rId61" Type="http://schemas.openxmlformats.org/officeDocument/2006/relationships/slideLayout" Target="../slideLayouts/slideLayout74.xml"/><Relationship Id="rId82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5EA10-0F19-4A8E-A8B5-0E7F760E9C31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B8D8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35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© Copyright Showeet.com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842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19" r:id="rId57"/>
    <p:sldLayoutId id="2147483720" r:id="rId58"/>
    <p:sldLayoutId id="2147483721" r:id="rId59"/>
    <p:sldLayoutId id="2147483722" r:id="rId60"/>
    <p:sldLayoutId id="2147483723" r:id="rId61"/>
    <p:sldLayoutId id="2147483724" r:id="rId62"/>
    <p:sldLayoutId id="2147483725" r:id="rId63"/>
    <p:sldLayoutId id="2147483726" r:id="rId64"/>
    <p:sldLayoutId id="2147483727" r:id="rId65"/>
    <p:sldLayoutId id="2147483728" r:id="rId66"/>
    <p:sldLayoutId id="2147483729" r:id="rId67"/>
    <p:sldLayoutId id="2147483730" r:id="rId68"/>
    <p:sldLayoutId id="2147483731" r:id="rId69"/>
    <p:sldLayoutId id="2147483732" r:id="rId70"/>
    <p:sldLayoutId id="2147483733" r:id="rId71"/>
    <p:sldLayoutId id="2147483734" r:id="rId72"/>
    <p:sldLayoutId id="2147483735" r:id="rId73"/>
    <p:sldLayoutId id="2147483736" r:id="rId74"/>
    <p:sldLayoutId id="2147483737" r:id="rId75"/>
    <p:sldLayoutId id="2147483738" r:id="rId76"/>
    <p:sldLayoutId id="2147483739" r:id="rId77"/>
    <p:sldLayoutId id="2147483740" r:id="rId78"/>
    <p:sldLayoutId id="2147483741" r:id="rId79"/>
    <p:sldLayoutId id="2147483742" r:id="rId80"/>
    <p:sldLayoutId id="2147483743" r:id="rId81"/>
    <p:sldLayoutId id="2147483744" r:id="rId82"/>
    <p:sldLayoutId id="2147483745" r:id="rId83"/>
    <p:sldLayoutId id="2147483746" r:id="rId84"/>
    <p:sldLayoutId id="2147483747" r:id="rId85"/>
    <p:sldLayoutId id="2147483748" r:id="rId86"/>
    <p:sldLayoutId id="2147483749" r:id="rId87"/>
    <p:sldLayoutId id="2147483750" r:id="rId8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p1"/>
          <p:cNvSpPr txBox="1">
            <a:spLocks noGrp="1"/>
          </p:cNvSpPr>
          <p:nvPr>
            <p:ph type="dt" idx="10"/>
          </p:nvPr>
        </p:nvSpPr>
        <p:spPr>
          <a:xfrm>
            <a:off x="967796" y="6417674"/>
            <a:ext cx="32239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‧活力‧專業‧多元‧創新‧</a:t>
            </a:r>
            <a:endParaRPr sz="24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08" name="Google Shape;2008;p1"/>
          <p:cNvSpPr txBox="1">
            <a:spLocks noGrp="1"/>
          </p:cNvSpPr>
          <p:nvPr>
            <p:ph type="ctrTitle"/>
          </p:nvPr>
        </p:nvSpPr>
        <p:spPr>
          <a:xfrm>
            <a:off x="1524000" y="85064"/>
            <a:ext cx="9144000" cy="156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icrosoft JhengHei"/>
              <a:buNone/>
            </a:pPr>
            <a:r>
              <a:rPr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新北市立三重商工</a:t>
            </a:r>
            <a:endParaRPr sz="4000"/>
          </a:p>
        </p:txBody>
      </p:sp>
      <p:sp>
        <p:nvSpPr>
          <p:cNvPr id="2009" name="Google Shape;2009;p1"/>
          <p:cNvSpPr txBox="1">
            <a:spLocks noGrp="1"/>
          </p:cNvSpPr>
          <p:nvPr>
            <p:ph type="subTitle" idx="1"/>
          </p:nvPr>
        </p:nvSpPr>
        <p:spPr>
          <a:xfrm>
            <a:off x="389299" y="1647163"/>
            <a:ext cx="10455314" cy="117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zh-TW" sz="5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110學年</a:t>
            </a:r>
            <a:r>
              <a:rPr lang="zh-TW" sz="54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度</a:t>
            </a:r>
            <a:r>
              <a:rPr lang="zh-TW" altLang="en-US" sz="54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第二次課</a:t>
            </a:r>
            <a:r>
              <a:rPr lang="zh-TW" sz="54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諮</a:t>
            </a:r>
            <a:r>
              <a:rPr lang="zh-TW" altLang="en-US" sz="54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師工作會議</a:t>
            </a:r>
            <a:endParaRPr sz="54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24" name="Google Shape;2024;p1"/>
          <p:cNvSpPr txBox="1"/>
          <p:nvPr/>
        </p:nvSpPr>
        <p:spPr>
          <a:xfrm>
            <a:off x="9182477" y="6431124"/>
            <a:ext cx="30095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110 </a:t>
            </a:r>
            <a:r>
              <a:rPr lang="zh-TW" sz="24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4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12</a:t>
            </a:r>
            <a:r>
              <a:rPr lang="zh-TW" sz="24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月 </a:t>
            </a:r>
            <a:r>
              <a:rPr lang="en-US" altLang="zh-TW" sz="24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zh-TW" altLang="en-US" sz="24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24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日</a:t>
            </a:r>
            <a:endParaRPr sz="2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25" name="Google Shape;2025;p1"/>
          <p:cNvSpPr/>
          <p:nvPr/>
        </p:nvSpPr>
        <p:spPr>
          <a:xfrm>
            <a:off x="4407296" y="5136356"/>
            <a:ext cx="35596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 dirty="0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主講人：薛伊町 老師</a:t>
            </a:r>
            <a:endParaRPr sz="2800" b="1" i="0" u="none" strike="noStrike" cap="none" dirty="0">
              <a:solidFill>
                <a:srgbClr val="2222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992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師宣導內容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九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90841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zh-TW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1502633" y="2270512"/>
            <a:ext cx="99572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 </a:t>
            </a:r>
            <a:r>
              <a:rPr lang="zh-TW" altLang="en-US" sz="3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sz="32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3200" dirty="0" smtClean="0"/>
              <a:t>：</a:t>
            </a:r>
            <a:endParaRPr lang="zh-TW" altLang="en-US" sz="3200" dirty="0"/>
          </a:p>
          <a:p>
            <a:pPr marL="1162050" indent="-1162050"/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            下學期專精及彈性課程選修科目若有變動，請課  諮師了解內容後向學生說明。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sz="32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下學期</a:t>
            </a: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班上</a:t>
            </a: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班上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r>
              <a:rPr lang="en-US" altLang="zh-TW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</a:t>
            </a:r>
            <a:r>
              <a:rPr lang="en-US" altLang="zh-TW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業實務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             請課諮師向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學生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說明大致內容。</a:t>
            </a:r>
            <a:endParaRPr lang="en-US" altLang="zh-TW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預計選課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12/27~111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32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請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課諮師於近二周進行第二次課程諮詢 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690642" y="1624181"/>
            <a:ext cx="860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學年上學期第二次課程諮詢重點工作</a:t>
            </a:r>
            <a:endParaRPr lang="zh-TW" altLang="en-US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793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師名單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(108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學年入學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90841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zh-TW" altLang="en-US" sz="28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631890" y="1444330"/>
            <a:ext cx="3250704" cy="605043"/>
          </a:xfrm>
          <a:custGeom>
            <a:avLst/>
            <a:gdLst>
              <a:gd name="connsiteX0" fmla="*/ 0 w 3250704"/>
              <a:gd name="connsiteY0" fmla="*/ 0 h 605043"/>
              <a:gd name="connsiteX1" fmla="*/ 3250704 w 3250704"/>
              <a:gd name="connsiteY1" fmla="*/ 0 h 605043"/>
              <a:gd name="connsiteX2" fmla="*/ 3250704 w 3250704"/>
              <a:gd name="connsiteY2" fmla="*/ 605043 h 605043"/>
              <a:gd name="connsiteX3" fmla="*/ 0 w 3250704"/>
              <a:gd name="connsiteY3" fmla="*/ 605043 h 605043"/>
              <a:gd name="connsiteX4" fmla="*/ 0 w 3250704"/>
              <a:gd name="connsiteY4" fmla="*/ 0 h 605043"/>
              <a:gd name="connsiteX0" fmla="*/ 0 w 3250704"/>
              <a:gd name="connsiteY0" fmla="*/ 0 h 605043"/>
              <a:gd name="connsiteX1" fmla="*/ 3250704 w 3250704"/>
              <a:gd name="connsiteY1" fmla="*/ 0 h 605043"/>
              <a:gd name="connsiteX2" fmla="*/ 3250704 w 3250704"/>
              <a:gd name="connsiteY2" fmla="*/ 605043 h 605043"/>
              <a:gd name="connsiteX3" fmla="*/ 0 w 3250704"/>
              <a:gd name="connsiteY3" fmla="*/ 605043 h 605043"/>
              <a:gd name="connsiteX4" fmla="*/ 0 w 3250704"/>
              <a:gd name="connsiteY4" fmla="*/ 0 h 605043"/>
              <a:gd name="connsiteX0" fmla="*/ 0 w 3250704"/>
              <a:gd name="connsiteY0" fmla="*/ 0 h 605043"/>
              <a:gd name="connsiteX1" fmla="*/ 3250704 w 3250704"/>
              <a:gd name="connsiteY1" fmla="*/ 0 h 605043"/>
              <a:gd name="connsiteX2" fmla="*/ 3250704 w 3250704"/>
              <a:gd name="connsiteY2" fmla="*/ 605043 h 605043"/>
              <a:gd name="connsiteX3" fmla="*/ 0 w 3250704"/>
              <a:gd name="connsiteY3" fmla="*/ 605043 h 605043"/>
              <a:gd name="connsiteX4" fmla="*/ 0 w 3250704"/>
              <a:gd name="connsiteY4" fmla="*/ 0 h 60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0704" h="605043">
                <a:moveTo>
                  <a:pt x="0" y="0"/>
                </a:moveTo>
                <a:lnTo>
                  <a:pt x="3250704" y="0"/>
                </a:lnTo>
                <a:cubicBezTo>
                  <a:pt x="2958473" y="371363"/>
                  <a:pt x="3250704" y="403362"/>
                  <a:pt x="3250704" y="605043"/>
                </a:cubicBezTo>
                <a:lnTo>
                  <a:pt x="0" y="605043"/>
                </a:lnTo>
                <a:cubicBezTo>
                  <a:pt x="0" y="403362"/>
                  <a:pt x="245097" y="295949"/>
                  <a:pt x="0" y="0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numCol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課程輔導諮詢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941345" y="1424263"/>
            <a:ext cx="4038600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0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課諮教師名單</a:t>
            </a:r>
            <a:endParaRPr lang="zh-TW" sz="32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89913"/>
              </p:ext>
            </p:extLst>
          </p:nvPr>
        </p:nvGraphicFramePr>
        <p:xfrm>
          <a:off x="1573138" y="2089708"/>
          <a:ext cx="4267201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960119">
                  <a:extLst>
                    <a:ext uri="{9D8B030D-6E8A-4147-A177-3AD203B41FA5}">
                      <a16:colId xmlns:a16="http://schemas.microsoft.com/office/drawing/2014/main" val="1399166074"/>
                    </a:ext>
                  </a:extLst>
                </a:gridCol>
                <a:gridCol w="1653541">
                  <a:extLst>
                    <a:ext uri="{9D8B030D-6E8A-4147-A177-3AD203B41FA5}">
                      <a16:colId xmlns:a16="http://schemas.microsoft.com/office/drawing/2014/main" val="1993799270"/>
                    </a:ext>
                  </a:extLst>
                </a:gridCol>
                <a:gridCol w="1653541">
                  <a:extLst>
                    <a:ext uri="{9D8B030D-6E8A-4147-A177-3AD203B41FA5}">
                      <a16:colId xmlns:a16="http://schemas.microsoft.com/office/drawing/2014/main" val="528868601"/>
                    </a:ext>
                  </a:extLst>
                </a:gridCol>
              </a:tblGrid>
              <a:tr h="288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0049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王植建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679713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汽車科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羅仲修</a:t>
                      </a:r>
                      <a:endParaRPr lang="zh-TW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943247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板金科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彭鴻凱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027790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製圖科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陳姿穎</a:t>
                      </a:r>
                      <a:endParaRPr lang="zh-TW" sz="2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40471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模具科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邱贊源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727509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古竺艷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20128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61159"/>
              </p:ext>
            </p:extLst>
          </p:nvPr>
        </p:nvGraphicFramePr>
        <p:xfrm>
          <a:off x="5840339" y="2073111"/>
          <a:ext cx="4267200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960119">
                  <a:extLst>
                    <a:ext uri="{9D8B030D-6E8A-4147-A177-3AD203B41FA5}">
                      <a16:colId xmlns:a16="http://schemas.microsoft.com/office/drawing/2014/main" val="1399166074"/>
                    </a:ext>
                  </a:extLst>
                </a:gridCol>
                <a:gridCol w="1999728">
                  <a:extLst>
                    <a:ext uri="{9D8B030D-6E8A-4147-A177-3AD203B41FA5}">
                      <a16:colId xmlns:a16="http://schemas.microsoft.com/office/drawing/2014/main" val="1993799270"/>
                    </a:ext>
                  </a:extLst>
                </a:gridCol>
                <a:gridCol w="1307353">
                  <a:extLst>
                    <a:ext uri="{9D8B030D-6E8A-4147-A177-3AD203B41FA5}">
                      <a16:colId xmlns:a16="http://schemas.microsoft.com/office/drawing/2014/main" val="5288686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004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廖宜志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32159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應外科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陳涵瑋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85542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</a:t>
                      </a:r>
                      <a:r>
                        <a:rPr lang="zh-TW" alt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陳怡樺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35459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</a:t>
                      </a: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修部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林聯華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41262"/>
                  </a:ext>
                </a:extLst>
              </a:tr>
              <a:tr h="670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召集人</a:t>
                      </a:r>
                      <a:endParaRPr lang="zh-TW" sz="2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薛伊町</a:t>
                      </a:r>
                      <a:endParaRPr lang="zh-TW" sz="2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7937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328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56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師名單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(109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學年入學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90841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zh-TW" altLang="en-US" sz="28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846864" y="1435848"/>
            <a:ext cx="3250704" cy="605043"/>
          </a:xfrm>
          <a:custGeom>
            <a:avLst/>
            <a:gdLst>
              <a:gd name="connsiteX0" fmla="*/ 0 w 3250704"/>
              <a:gd name="connsiteY0" fmla="*/ 0 h 605043"/>
              <a:gd name="connsiteX1" fmla="*/ 3250704 w 3250704"/>
              <a:gd name="connsiteY1" fmla="*/ 0 h 605043"/>
              <a:gd name="connsiteX2" fmla="*/ 3250704 w 3250704"/>
              <a:gd name="connsiteY2" fmla="*/ 605043 h 605043"/>
              <a:gd name="connsiteX3" fmla="*/ 0 w 3250704"/>
              <a:gd name="connsiteY3" fmla="*/ 605043 h 605043"/>
              <a:gd name="connsiteX4" fmla="*/ 0 w 3250704"/>
              <a:gd name="connsiteY4" fmla="*/ 0 h 605043"/>
              <a:gd name="connsiteX0" fmla="*/ 0 w 3250704"/>
              <a:gd name="connsiteY0" fmla="*/ 0 h 605043"/>
              <a:gd name="connsiteX1" fmla="*/ 3250704 w 3250704"/>
              <a:gd name="connsiteY1" fmla="*/ 0 h 605043"/>
              <a:gd name="connsiteX2" fmla="*/ 3250704 w 3250704"/>
              <a:gd name="connsiteY2" fmla="*/ 605043 h 605043"/>
              <a:gd name="connsiteX3" fmla="*/ 0 w 3250704"/>
              <a:gd name="connsiteY3" fmla="*/ 605043 h 605043"/>
              <a:gd name="connsiteX4" fmla="*/ 0 w 3250704"/>
              <a:gd name="connsiteY4" fmla="*/ 0 h 605043"/>
              <a:gd name="connsiteX0" fmla="*/ 0 w 3250704"/>
              <a:gd name="connsiteY0" fmla="*/ 0 h 605043"/>
              <a:gd name="connsiteX1" fmla="*/ 3250704 w 3250704"/>
              <a:gd name="connsiteY1" fmla="*/ 0 h 605043"/>
              <a:gd name="connsiteX2" fmla="*/ 3250704 w 3250704"/>
              <a:gd name="connsiteY2" fmla="*/ 605043 h 605043"/>
              <a:gd name="connsiteX3" fmla="*/ 0 w 3250704"/>
              <a:gd name="connsiteY3" fmla="*/ 605043 h 605043"/>
              <a:gd name="connsiteX4" fmla="*/ 0 w 3250704"/>
              <a:gd name="connsiteY4" fmla="*/ 0 h 60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0704" h="605043">
                <a:moveTo>
                  <a:pt x="0" y="0"/>
                </a:moveTo>
                <a:lnTo>
                  <a:pt x="3250704" y="0"/>
                </a:lnTo>
                <a:cubicBezTo>
                  <a:pt x="2958473" y="371363"/>
                  <a:pt x="3250704" y="403362"/>
                  <a:pt x="3250704" y="605043"/>
                </a:cubicBezTo>
                <a:lnTo>
                  <a:pt x="0" y="605043"/>
                </a:lnTo>
                <a:cubicBezTo>
                  <a:pt x="0" y="403362"/>
                  <a:pt x="245097" y="295949"/>
                  <a:pt x="0" y="0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numCol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課程輔導諮詢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729956" y="1471036"/>
            <a:ext cx="4038600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0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課諮教師名單</a:t>
            </a:r>
            <a:endParaRPr lang="zh-TW" sz="32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80680"/>
              </p:ext>
            </p:extLst>
          </p:nvPr>
        </p:nvGraphicFramePr>
        <p:xfrm>
          <a:off x="1764943" y="2029058"/>
          <a:ext cx="4267201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960119">
                  <a:extLst>
                    <a:ext uri="{9D8B030D-6E8A-4147-A177-3AD203B41FA5}">
                      <a16:colId xmlns:a16="http://schemas.microsoft.com/office/drawing/2014/main" val="1399166074"/>
                    </a:ext>
                  </a:extLst>
                </a:gridCol>
                <a:gridCol w="1653541">
                  <a:extLst>
                    <a:ext uri="{9D8B030D-6E8A-4147-A177-3AD203B41FA5}">
                      <a16:colId xmlns:a16="http://schemas.microsoft.com/office/drawing/2014/main" val="1993799270"/>
                    </a:ext>
                  </a:extLst>
                </a:gridCol>
                <a:gridCol w="1653541">
                  <a:extLst>
                    <a:ext uri="{9D8B030D-6E8A-4147-A177-3AD203B41FA5}">
                      <a16:colId xmlns:a16="http://schemas.microsoft.com/office/drawing/2014/main" val="528868601"/>
                    </a:ext>
                  </a:extLst>
                </a:gridCol>
              </a:tblGrid>
              <a:tr h="288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0049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蘇義于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679713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汽車科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盧信智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943247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板金科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曾瑞德</a:t>
                      </a:r>
                      <a:endParaRPr lang="zh-TW" alt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027790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製圖科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張渭靖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40471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模具科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顏名正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727509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鄭淑華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20128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22765"/>
              </p:ext>
            </p:extLst>
          </p:nvPr>
        </p:nvGraphicFramePr>
        <p:xfrm>
          <a:off x="6070601" y="2029058"/>
          <a:ext cx="4267200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960119">
                  <a:extLst>
                    <a:ext uri="{9D8B030D-6E8A-4147-A177-3AD203B41FA5}">
                      <a16:colId xmlns:a16="http://schemas.microsoft.com/office/drawing/2014/main" val="1399166074"/>
                    </a:ext>
                  </a:extLst>
                </a:gridCol>
                <a:gridCol w="1783081">
                  <a:extLst>
                    <a:ext uri="{9D8B030D-6E8A-4147-A177-3AD203B41FA5}">
                      <a16:colId xmlns:a16="http://schemas.microsoft.com/office/drawing/2014/main" val="199379927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88686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004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黃耀民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32159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應外科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張若雯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85542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</a:t>
                      </a: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陳怡樺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35459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</a:t>
                      </a: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修部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盧浩賢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41262"/>
                  </a:ext>
                </a:extLst>
              </a:tr>
              <a:tr h="670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召集人</a:t>
                      </a:r>
                      <a:endParaRPr lang="zh-TW" sz="2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薛伊町</a:t>
                      </a:r>
                      <a:endParaRPr lang="zh-TW" sz="2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7937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328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65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師名單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(110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學年入學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90841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zh-TW" altLang="en-US" sz="28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274153" y="1407228"/>
            <a:ext cx="3250704" cy="605043"/>
          </a:xfrm>
          <a:custGeom>
            <a:avLst/>
            <a:gdLst>
              <a:gd name="connsiteX0" fmla="*/ 0 w 3250704"/>
              <a:gd name="connsiteY0" fmla="*/ 0 h 605043"/>
              <a:gd name="connsiteX1" fmla="*/ 3250704 w 3250704"/>
              <a:gd name="connsiteY1" fmla="*/ 0 h 605043"/>
              <a:gd name="connsiteX2" fmla="*/ 3250704 w 3250704"/>
              <a:gd name="connsiteY2" fmla="*/ 605043 h 605043"/>
              <a:gd name="connsiteX3" fmla="*/ 0 w 3250704"/>
              <a:gd name="connsiteY3" fmla="*/ 605043 h 605043"/>
              <a:gd name="connsiteX4" fmla="*/ 0 w 3250704"/>
              <a:gd name="connsiteY4" fmla="*/ 0 h 605043"/>
              <a:gd name="connsiteX0" fmla="*/ 0 w 3250704"/>
              <a:gd name="connsiteY0" fmla="*/ 0 h 605043"/>
              <a:gd name="connsiteX1" fmla="*/ 3250704 w 3250704"/>
              <a:gd name="connsiteY1" fmla="*/ 0 h 605043"/>
              <a:gd name="connsiteX2" fmla="*/ 3250704 w 3250704"/>
              <a:gd name="connsiteY2" fmla="*/ 605043 h 605043"/>
              <a:gd name="connsiteX3" fmla="*/ 0 w 3250704"/>
              <a:gd name="connsiteY3" fmla="*/ 605043 h 605043"/>
              <a:gd name="connsiteX4" fmla="*/ 0 w 3250704"/>
              <a:gd name="connsiteY4" fmla="*/ 0 h 605043"/>
              <a:gd name="connsiteX0" fmla="*/ 0 w 3250704"/>
              <a:gd name="connsiteY0" fmla="*/ 0 h 605043"/>
              <a:gd name="connsiteX1" fmla="*/ 3250704 w 3250704"/>
              <a:gd name="connsiteY1" fmla="*/ 0 h 605043"/>
              <a:gd name="connsiteX2" fmla="*/ 3250704 w 3250704"/>
              <a:gd name="connsiteY2" fmla="*/ 605043 h 605043"/>
              <a:gd name="connsiteX3" fmla="*/ 0 w 3250704"/>
              <a:gd name="connsiteY3" fmla="*/ 605043 h 605043"/>
              <a:gd name="connsiteX4" fmla="*/ 0 w 3250704"/>
              <a:gd name="connsiteY4" fmla="*/ 0 h 60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0704" h="605043">
                <a:moveTo>
                  <a:pt x="0" y="0"/>
                </a:moveTo>
                <a:lnTo>
                  <a:pt x="3250704" y="0"/>
                </a:lnTo>
                <a:cubicBezTo>
                  <a:pt x="2958473" y="371363"/>
                  <a:pt x="3250704" y="403362"/>
                  <a:pt x="3250704" y="605043"/>
                </a:cubicBezTo>
                <a:lnTo>
                  <a:pt x="0" y="605043"/>
                </a:lnTo>
                <a:cubicBezTo>
                  <a:pt x="0" y="403362"/>
                  <a:pt x="245097" y="295949"/>
                  <a:pt x="0" y="0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numCol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課程輔導諮詢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764139" y="1471539"/>
            <a:ext cx="4038600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0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課諮教師名單</a:t>
            </a:r>
            <a:endParaRPr lang="zh-TW" sz="32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69178"/>
              </p:ext>
            </p:extLst>
          </p:nvPr>
        </p:nvGraphicFramePr>
        <p:xfrm>
          <a:off x="2034871" y="2029306"/>
          <a:ext cx="4267201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960119">
                  <a:extLst>
                    <a:ext uri="{9D8B030D-6E8A-4147-A177-3AD203B41FA5}">
                      <a16:colId xmlns:a16="http://schemas.microsoft.com/office/drawing/2014/main" val="1399166074"/>
                    </a:ext>
                  </a:extLst>
                </a:gridCol>
                <a:gridCol w="1653541">
                  <a:extLst>
                    <a:ext uri="{9D8B030D-6E8A-4147-A177-3AD203B41FA5}">
                      <a16:colId xmlns:a16="http://schemas.microsoft.com/office/drawing/2014/main" val="1993799270"/>
                    </a:ext>
                  </a:extLst>
                </a:gridCol>
                <a:gridCol w="1653541">
                  <a:extLst>
                    <a:ext uri="{9D8B030D-6E8A-4147-A177-3AD203B41FA5}">
                      <a16:colId xmlns:a16="http://schemas.microsoft.com/office/drawing/2014/main" val="528868601"/>
                    </a:ext>
                  </a:extLst>
                </a:gridCol>
              </a:tblGrid>
              <a:tr h="288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0049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姚廷滄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679713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汽車科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陳毅桓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943247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板金科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曾瑞德</a:t>
                      </a:r>
                      <a:endParaRPr lang="zh-TW" alt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027790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製圖科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陳群柏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40471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模具科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林志彥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727509"/>
                  </a:ext>
                </a:extLst>
              </a:tr>
              <a:tr h="32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劉玲岐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20128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626079"/>
              </p:ext>
            </p:extLst>
          </p:nvPr>
        </p:nvGraphicFramePr>
        <p:xfrm>
          <a:off x="6302072" y="2056314"/>
          <a:ext cx="4267200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960119">
                  <a:extLst>
                    <a:ext uri="{9D8B030D-6E8A-4147-A177-3AD203B41FA5}">
                      <a16:colId xmlns:a16="http://schemas.microsoft.com/office/drawing/2014/main" val="1399166074"/>
                    </a:ext>
                  </a:extLst>
                </a:gridCol>
                <a:gridCol w="1783081">
                  <a:extLst>
                    <a:ext uri="{9D8B030D-6E8A-4147-A177-3AD203B41FA5}">
                      <a16:colId xmlns:a16="http://schemas.microsoft.com/office/drawing/2014/main" val="199379927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88686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004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郭政堂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32159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應外科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溫琇荏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85542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</a:t>
                      </a: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鄭美蘭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35459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</a:t>
                      </a: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修部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林家宇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41262"/>
                  </a:ext>
                </a:extLst>
              </a:tr>
              <a:tr h="670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召集人</a:t>
                      </a:r>
                      <a:endParaRPr lang="zh-TW" sz="2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薛伊町</a:t>
                      </a:r>
                      <a:endParaRPr lang="zh-TW" sz="2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7937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328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790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提案討論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90841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991170" y="1658364"/>
            <a:ext cx="7204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提案討論</a:t>
            </a:r>
            <a:endParaRPr lang="en-US" altLang="zh-TW" sz="36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36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66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p3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4" name="Google Shape;2454;p3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2455" name="Google Shape;2455;p34"/>
          <p:cNvSpPr/>
          <p:nvPr/>
        </p:nvSpPr>
        <p:spPr>
          <a:xfrm>
            <a:off x="73152" y="1691640"/>
            <a:ext cx="1163624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35A1E2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簡</a:t>
            </a:r>
            <a:r>
              <a:rPr kumimoji="0" lang="zh-TW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40515A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報</a:t>
            </a:r>
            <a:r>
              <a:rPr kumimoji="0" lang="zh-TW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17C3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完</a:t>
            </a:r>
            <a:r>
              <a:rPr kumimoji="0" lang="zh-TW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7BB21B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畢</a:t>
            </a:r>
            <a:r>
              <a:rPr kumimoji="0" lang="zh-TW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kumimoji="0" lang="zh-TW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814E7E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共</a:t>
            </a:r>
            <a:r>
              <a:rPr kumimoji="0" lang="zh-TW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35A1E2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同</a:t>
            </a:r>
            <a:r>
              <a:rPr kumimoji="0" lang="zh-TW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40515A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努</a:t>
            </a:r>
            <a:r>
              <a:rPr kumimoji="0" lang="zh-TW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17C3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力</a:t>
            </a:r>
            <a:endParaRPr kumimoji="0" sz="9600" b="0" i="0" u="none" strike="noStrike" kern="0" cap="none" spc="0" normalizeH="0" baseline="0" noProof="0" dirty="0">
              <a:ln>
                <a:noFill/>
              </a:ln>
              <a:solidFill>
                <a:srgbClr val="F17C3F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456" name="Google Shape;2456;p34" descr="G:\105三重1050726\105三重商工--管理表單+CIS\CIS識別標誌\scvs娃娃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4948" y="4352659"/>
            <a:ext cx="1523907" cy="157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" name="Google Shape;2457;p34" descr="H:\CIS識別標誌\茄子寶寶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6225" y="4303260"/>
            <a:ext cx="1295400" cy="169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" name="Google Shape;245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2892" y="4352659"/>
            <a:ext cx="1401762" cy="14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16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師宣導內容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一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  <p:sp>
        <p:nvSpPr>
          <p:cNvPr id="2" name="矩形 1"/>
          <p:cNvSpPr/>
          <p:nvPr/>
        </p:nvSpPr>
        <p:spPr>
          <a:xfrm>
            <a:off x="1553909" y="3480569"/>
            <a:ext cx="908418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r>
              <a:rPr lang="zh-TW" altLang="en-US" sz="4400" kern="100" dirty="0" smtClean="0">
                <a:solidFill>
                  <a:srgbClr val="7030A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高二</a:t>
            </a:r>
            <a:endParaRPr lang="en-US" altLang="zh-TW" sz="4400" kern="100" dirty="0" smtClean="0">
              <a:solidFill>
                <a:srgbClr val="7030A0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"/>
            </a:pPr>
            <a:r>
              <a:rPr lang="zh-TW" altLang="zh-TW" sz="28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zh-TW" altLang="zh-TW" sz="2800" kern="100" dirty="0" smtClean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本群</a:t>
            </a:r>
            <a:r>
              <a:rPr lang="zh-TW" altLang="zh-TW" sz="28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大學或技專校院升學進路</a:t>
            </a:r>
            <a:r>
              <a:rPr lang="en-US" altLang="zh-TW" sz="28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8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TW" sz="28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（初步說明學習歷程與升學關係）</a:t>
            </a:r>
            <a:r>
              <a:rPr lang="en-US" altLang="zh-TW" sz="28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8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TW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※學生若對於本科課程有疑慮（想轉科或轉學），提供輔導媒介處理（輔導室與導師）</a:t>
            </a:r>
            <a:endParaRPr lang="zh-TW" altLang="zh-TW" sz="28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2800" dirty="0" smtClean="0">
                <a:solidFill>
                  <a:srgbClr val="70AD47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協助輔導室轉達學習歷程繳交日期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10018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r>
              <a:rPr lang="zh-TW" altLang="en-US" sz="4400" kern="100" dirty="0" smtClean="0">
                <a:solidFill>
                  <a:srgbClr val="00B05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高三</a:t>
            </a:r>
            <a:endParaRPr lang="en-US" altLang="zh-TW" sz="4400" kern="100" dirty="0" smtClean="0">
              <a:solidFill>
                <a:srgbClr val="00B050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"/>
            </a:pPr>
            <a:r>
              <a:rPr lang="zh-TW" altLang="zh-TW" sz="2800" dirty="0"/>
              <a:t>說明本科針對對應的選課</a:t>
            </a:r>
            <a:r>
              <a:rPr lang="zh-TW" altLang="zh-TW" sz="2800" dirty="0" smtClean="0"/>
              <a:t>課程本科</a:t>
            </a:r>
            <a:r>
              <a:rPr lang="zh-TW" altLang="zh-TW" sz="2800" dirty="0"/>
              <a:t>彈性學習時間與專精課程</a:t>
            </a:r>
            <a:r>
              <a:rPr lang="zh-TW" altLang="zh-TW" sz="2800" dirty="0" smtClean="0"/>
              <a:t>）</a:t>
            </a:r>
            <a:endParaRPr lang="en-US" altLang="zh-TW" sz="2800" dirty="0" smtClean="0"/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"/>
            </a:pPr>
            <a:r>
              <a:rPr lang="zh-TW" altLang="en-US" sz="2800" dirty="0"/>
              <a:t>畢業</a:t>
            </a:r>
            <a:r>
              <a:rPr lang="zh-TW" altLang="en-US" sz="2800" dirty="0" smtClean="0"/>
              <a:t>門檻及畢業預警</a:t>
            </a: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r>
              <a:rPr lang="zh-TW" altLang="zh-TW" sz="2800" dirty="0" smtClean="0">
                <a:solidFill>
                  <a:srgbClr val="70AD47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協助</a:t>
            </a:r>
            <a:r>
              <a:rPr lang="zh-TW" altLang="zh-TW" sz="2800" dirty="0">
                <a:solidFill>
                  <a:srgbClr val="70AD47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輔導室轉達學習歷程繳交日期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2817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師宣導內容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二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908418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r>
              <a:rPr lang="zh-TW" altLang="en-US" sz="4400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高一</a:t>
            </a:r>
            <a:endParaRPr lang="en-US" altLang="zh-TW" sz="4400" kern="100" dirty="0" smtClean="0">
              <a:solidFill>
                <a:srgbClr val="0070C0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"/>
            </a:pPr>
            <a:r>
              <a:rPr lang="zh-TW" altLang="zh-TW" sz="28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zh-TW" altLang="zh-TW" sz="2800" kern="100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本群</a:t>
            </a:r>
            <a:r>
              <a:rPr lang="zh-TW" altLang="zh-TW" sz="28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大學或技專校院升學進路</a:t>
            </a:r>
            <a:r>
              <a:rPr lang="en-US" altLang="zh-TW" sz="28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8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TW" sz="28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（初步說明學習歷程與升學關係）</a:t>
            </a:r>
            <a:r>
              <a:rPr lang="en-US" altLang="zh-TW" sz="28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8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※學生若對於本科課程有疑慮（想轉科或轉學），提供輔導媒介處理（輔導室與導師）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2800" dirty="0">
                <a:solidFill>
                  <a:srgbClr val="70AD47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協助輔導室轉達學習歷程繳交日期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4708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師宣導內容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三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90841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032" y="1324598"/>
            <a:ext cx="6966609" cy="49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4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師宣導內容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四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90841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zh-TW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1468450" y="2555192"/>
            <a:ext cx="99572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學年第一學期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r>
              <a:rPr lang="zh-TW" altLang="en-US" sz="3200" dirty="0"/>
              <a:t>：</a:t>
            </a:r>
          </a:p>
          <a:p>
            <a:r>
              <a:rPr lang="zh-TW" altLang="en-US" sz="3200" dirty="0" smtClean="0">
                <a:solidFill>
                  <a:srgbClr val="0070C0"/>
                </a:solidFill>
              </a:rPr>
              <a:t>上</a:t>
            </a:r>
            <a:r>
              <a:rPr lang="zh-TW" altLang="en-US" sz="3200" dirty="0">
                <a:solidFill>
                  <a:srgbClr val="0070C0"/>
                </a:solidFill>
              </a:rPr>
              <a:t>傳</a:t>
            </a:r>
            <a:r>
              <a:rPr lang="zh-TW" altLang="en-US" sz="3200" dirty="0"/>
              <a:t>時間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   </a:t>
            </a:r>
            <a:r>
              <a:rPr lang="en-US" altLang="zh-TW" sz="3200" dirty="0" smtClean="0"/>
              <a:t>110/11/10</a:t>
            </a:r>
            <a:r>
              <a:rPr lang="zh-TW" altLang="en-US" sz="3200" dirty="0"/>
              <a:t>上午</a:t>
            </a:r>
            <a:r>
              <a:rPr lang="en-US" altLang="zh-TW" sz="3200" dirty="0"/>
              <a:t>00:00</a:t>
            </a:r>
            <a:r>
              <a:rPr lang="zh-TW" altLang="en-US" sz="3200" dirty="0" smtClean="0"/>
              <a:t>至</a:t>
            </a:r>
            <a:r>
              <a:rPr lang="en-US" altLang="zh-TW" sz="3200" dirty="0" smtClean="0"/>
              <a:t>111/01/31</a:t>
            </a:r>
            <a:r>
              <a:rPr lang="zh-TW" altLang="en-US" sz="3200" dirty="0"/>
              <a:t>晚上</a:t>
            </a:r>
            <a:r>
              <a:rPr lang="en-US" altLang="zh-TW" sz="3200" dirty="0" smtClean="0"/>
              <a:t>23:59</a:t>
            </a:r>
          </a:p>
          <a:p>
            <a:r>
              <a:rPr lang="zh-TW" altLang="en-US" sz="3200" dirty="0" smtClean="0">
                <a:solidFill>
                  <a:srgbClr val="00B050"/>
                </a:solidFill>
              </a:rPr>
              <a:t>認證</a:t>
            </a:r>
            <a:r>
              <a:rPr lang="zh-TW" altLang="en-US" sz="3200" dirty="0"/>
              <a:t>時間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   </a:t>
            </a:r>
            <a:r>
              <a:rPr lang="en-US" altLang="zh-TW" sz="3200" dirty="0" smtClean="0"/>
              <a:t>110/11/16</a:t>
            </a:r>
            <a:r>
              <a:rPr lang="zh-TW" altLang="en-US" sz="3200" dirty="0"/>
              <a:t>上午</a:t>
            </a:r>
            <a:r>
              <a:rPr lang="en-US" altLang="zh-TW" sz="3200" dirty="0"/>
              <a:t>00:00</a:t>
            </a:r>
            <a:r>
              <a:rPr lang="zh-TW" altLang="en-US" sz="3200" dirty="0" smtClean="0"/>
              <a:t>至</a:t>
            </a:r>
            <a:r>
              <a:rPr lang="en-US" altLang="zh-TW" sz="3200" dirty="0"/>
              <a:t>111/02/28</a:t>
            </a:r>
            <a:r>
              <a:rPr lang="zh-TW" altLang="en-US" sz="3200" dirty="0"/>
              <a:t>晚上</a:t>
            </a:r>
            <a:r>
              <a:rPr lang="en-US" altLang="zh-TW" sz="3200" dirty="0"/>
              <a:t>23:59</a:t>
            </a:r>
            <a:endParaRPr lang="zh-TW" altLang="en-US" sz="3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042444" y="1624181"/>
            <a:ext cx="720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學習歷程檔案上傳及認證時間</a:t>
            </a:r>
            <a:endParaRPr lang="zh-TW" altLang="en-US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487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師宣導內容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五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90841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zh-TW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1485542" y="2555192"/>
            <a:ext cx="99572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學年第二學期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r>
              <a:rPr lang="zh-TW" altLang="en-US" sz="3200" dirty="0"/>
              <a:t>（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200" dirty="0"/>
              <a:t>年級） </a:t>
            </a:r>
            <a:r>
              <a:rPr lang="zh-TW" altLang="en-US" sz="3200" dirty="0" smtClean="0"/>
              <a:t>：</a:t>
            </a:r>
            <a:endParaRPr lang="zh-TW" altLang="en-US" sz="3200" dirty="0"/>
          </a:p>
          <a:p>
            <a:r>
              <a:rPr lang="zh-TW" altLang="en-US" sz="3200" dirty="0" smtClean="0">
                <a:solidFill>
                  <a:srgbClr val="0070C0"/>
                </a:solidFill>
              </a:rPr>
              <a:t>上</a:t>
            </a:r>
            <a:r>
              <a:rPr lang="zh-TW" altLang="en-US" sz="3200" dirty="0">
                <a:solidFill>
                  <a:srgbClr val="0070C0"/>
                </a:solidFill>
              </a:rPr>
              <a:t>傳</a:t>
            </a:r>
            <a:r>
              <a:rPr lang="zh-TW" altLang="en-US" sz="3200" dirty="0"/>
              <a:t>時間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r>
              <a:rPr lang="zh-TW" altLang="en-US" sz="3200" dirty="0" smtClean="0"/>
              <a:t>               </a:t>
            </a:r>
            <a:r>
              <a:rPr lang="en-US" altLang="zh-TW" sz="3200" dirty="0"/>
              <a:t>111/03/16</a:t>
            </a:r>
            <a:r>
              <a:rPr lang="zh-TW" altLang="en-US" sz="3200" dirty="0"/>
              <a:t>上午</a:t>
            </a:r>
            <a:r>
              <a:rPr lang="en-US" altLang="zh-TW" sz="3200" dirty="0"/>
              <a:t>00:00</a:t>
            </a:r>
            <a:r>
              <a:rPr lang="zh-TW" altLang="en-US" sz="3200" dirty="0"/>
              <a:t>至</a:t>
            </a:r>
            <a:r>
              <a:rPr lang="en-US" altLang="zh-TW" sz="3200" dirty="0"/>
              <a:t>111/07/25</a:t>
            </a:r>
            <a:r>
              <a:rPr lang="zh-TW" altLang="en-US" sz="3200" dirty="0"/>
              <a:t>晚上</a:t>
            </a:r>
            <a:r>
              <a:rPr lang="en-US" altLang="zh-TW" sz="3200" dirty="0"/>
              <a:t>23:59</a:t>
            </a:r>
            <a:endParaRPr lang="en-US" altLang="zh-TW" sz="3200" dirty="0" smtClean="0"/>
          </a:p>
          <a:p>
            <a:r>
              <a:rPr lang="zh-TW" altLang="en-US" sz="3200" dirty="0" smtClean="0">
                <a:solidFill>
                  <a:srgbClr val="00B050"/>
                </a:solidFill>
              </a:rPr>
              <a:t>認證</a:t>
            </a:r>
            <a:r>
              <a:rPr lang="zh-TW" altLang="en-US" sz="3200" dirty="0"/>
              <a:t>時間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  </a:t>
            </a:r>
            <a:r>
              <a:rPr lang="en-US" altLang="zh-TW" sz="3200" dirty="0" smtClean="0"/>
              <a:t>111/03/16</a:t>
            </a:r>
            <a:r>
              <a:rPr lang="zh-TW" altLang="en-US" sz="3200" dirty="0"/>
              <a:t>上午</a:t>
            </a:r>
            <a:r>
              <a:rPr lang="en-US" altLang="zh-TW" sz="3200" dirty="0"/>
              <a:t>00:00</a:t>
            </a:r>
            <a:r>
              <a:rPr lang="zh-TW" altLang="en-US" sz="3200" dirty="0"/>
              <a:t>至</a:t>
            </a:r>
            <a:r>
              <a:rPr lang="en-US" altLang="zh-TW" sz="3200" dirty="0"/>
              <a:t>111/09/15</a:t>
            </a:r>
            <a:r>
              <a:rPr lang="zh-TW" altLang="en-US" sz="3200" dirty="0" smtClean="0"/>
              <a:t>晚上</a:t>
            </a:r>
            <a:r>
              <a:rPr lang="en-US" altLang="zh-TW" sz="3200" dirty="0" smtClean="0"/>
              <a:t>23:59</a:t>
            </a:r>
          </a:p>
          <a:p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</a:rPr>
              <a:t>勾</a:t>
            </a:r>
            <a:r>
              <a:rPr lang="zh-TW" altLang="en-US" sz="3200" dirty="0">
                <a:solidFill>
                  <a:schemeClr val="accent4">
                    <a:lumMod val="75000"/>
                  </a:schemeClr>
                </a:solidFill>
              </a:rPr>
              <a:t>選上傳</a:t>
            </a:r>
            <a:r>
              <a:rPr lang="zh-TW" altLang="en-US" sz="3200" dirty="0"/>
              <a:t>時間：</a:t>
            </a:r>
            <a:r>
              <a:rPr lang="en-US" altLang="zh-TW" sz="2900" dirty="0"/>
              <a:t>111/07/01</a:t>
            </a:r>
            <a:r>
              <a:rPr lang="zh-TW" altLang="en-US" sz="2900" dirty="0"/>
              <a:t>上午</a:t>
            </a:r>
            <a:r>
              <a:rPr lang="en-US" altLang="zh-TW" sz="2900" dirty="0"/>
              <a:t>00:00</a:t>
            </a:r>
            <a:r>
              <a:rPr lang="zh-TW" altLang="en-US" sz="2900" dirty="0"/>
              <a:t>至</a:t>
            </a:r>
            <a:r>
              <a:rPr lang="en-US" altLang="zh-TW" sz="2900" dirty="0"/>
              <a:t>111/09/30</a:t>
            </a:r>
            <a:r>
              <a:rPr lang="zh-TW" altLang="en-US" sz="2900" dirty="0"/>
              <a:t>晚上</a:t>
            </a:r>
            <a:r>
              <a:rPr lang="en-US" altLang="zh-TW" sz="2900" dirty="0"/>
              <a:t>23:59</a:t>
            </a:r>
          </a:p>
          <a:p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收訖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明細</a:t>
            </a:r>
            <a:r>
              <a:rPr lang="zh-TW" altLang="en-US" sz="3200" dirty="0"/>
              <a:t>確認：</a:t>
            </a:r>
            <a:r>
              <a:rPr lang="en-US" altLang="zh-TW" sz="2900" dirty="0"/>
              <a:t>111/10/03</a:t>
            </a:r>
            <a:r>
              <a:rPr lang="zh-TW" altLang="en-US" sz="2900" dirty="0"/>
              <a:t>上午</a:t>
            </a:r>
            <a:r>
              <a:rPr lang="en-US" altLang="zh-TW" sz="2900" dirty="0"/>
              <a:t>00:00</a:t>
            </a:r>
            <a:r>
              <a:rPr lang="zh-TW" altLang="en-US" sz="2900" dirty="0"/>
              <a:t>至</a:t>
            </a:r>
            <a:r>
              <a:rPr lang="en-US" altLang="zh-TW" sz="2900" dirty="0"/>
              <a:t>111/10/07</a:t>
            </a:r>
            <a:r>
              <a:rPr lang="zh-TW" altLang="en-US" sz="2900" dirty="0"/>
              <a:t>晚上</a:t>
            </a:r>
            <a:r>
              <a:rPr lang="en-US" altLang="zh-TW" sz="2900" dirty="0"/>
              <a:t>23:59</a:t>
            </a:r>
            <a:endParaRPr lang="zh-TW" altLang="en-US" sz="29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042444" y="1624181"/>
            <a:ext cx="720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學習歷程檔案上傳及認證時間</a:t>
            </a:r>
            <a:endParaRPr lang="zh-TW" altLang="en-US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954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師宣導內容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六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90841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zh-TW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1545363" y="2555192"/>
            <a:ext cx="99572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學年第二學期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r>
              <a:rPr lang="zh-TW" altLang="en-US" sz="3200" dirty="0" smtClean="0"/>
              <a:t>（</a:t>
            </a:r>
            <a:r>
              <a:rPr lang="zh-TW" altLang="en-US" sz="3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3200" dirty="0" smtClean="0"/>
              <a:t>年級</a:t>
            </a:r>
            <a:r>
              <a:rPr lang="zh-TW" altLang="en-US" sz="3200" dirty="0"/>
              <a:t>） </a:t>
            </a:r>
            <a:r>
              <a:rPr lang="zh-TW" altLang="en-US" sz="3200" dirty="0" smtClean="0"/>
              <a:t>：</a:t>
            </a:r>
            <a:endParaRPr lang="zh-TW" altLang="en-US" sz="3200" dirty="0"/>
          </a:p>
          <a:p>
            <a:r>
              <a:rPr lang="zh-TW" altLang="en-US" sz="3200" dirty="0" smtClean="0">
                <a:solidFill>
                  <a:srgbClr val="0070C0"/>
                </a:solidFill>
              </a:rPr>
              <a:t>上</a:t>
            </a:r>
            <a:r>
              <a:rPr lang="zh-TW" altLang="en-US" sz="3200" dirty="0">
                <a:solidFill>
                  <a:srgbClr val="0070C0"/>
                </a:solidFill>
              </a:rPr>
              <a:t>傳</a:t>
            </a:r>
            <a:r>
              <a:rPr lang="zh-TW" altLang="en-US" sz="3200" dirty="0"/>
              <a:t>時間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r>
              <a:rPr lang="zh-TW" altLang="en-US" sz="3200" dirty="0" smtClean="0"/>
              <a:t>               </a:t>
            </a:r>
            <a:r>
              <a:rPr lang="en-US" altLang="zh-TW" sz="3200" dirty="0"/>
              <a:t>111/03/16</a:t>
            </a:r>
            <a:r>
              <a:rPr lang="zh-TW" altLang="en-US" sz="3200" dirty="0"/>
              <a:t>上午</a:t>
            </a:r>
            <a:r>
              <a:rPr lang="en-US" altLang="zh-TW" sz="3200" dirty="0"/>
              <a:t>00:00</a:t>
            </a:r>
            <a:r>
              <a:rPr lang="zh-TW" altLang="en-US" sz="3200" dirty="0"/>
              <a:t>至</a:t>
            </a:r>
            <a:r>
              <a:rPr lang="en-US" altLang="zh-TW" sz="3200" dirty="0" smtClean="0"/>
              <a:t>111/0</a:t>
            </a:r>
            <a:r>
              <a:rPr lang="en-US" altLang="zh-TW" sz="3200" dirty="0"/>
              <a:t>4/05</a:t>
            </a:r>
            <a:r>
              <a:rPr lang="zh-TW" altLang="en-US" sz="3200" dirty="0" smtClean="0"/>
              <a:t>晚上</a:t>
            </a:r>
            <a:r>
              <a:rPr lang="en-US" altLang="zh-TW" sz="3200" dirty="0"/>
              <a:t>23:59</a:t>
            </a:r>
            <a:endParaRPr lang="en-US" altLang="zh-TW" sz="3200" dirty="0" smtClean="0"/>
          </a:p>
          <a:p>
            <a:r>
              <a:rPr lang="zh-TW" altLang="en-US" sz="3200" dirty="0" smtClean="0">
                <a:solidFill>
                  <a:srgbClr val="00B050"/>
                </a:solidFill>
              </a:rPr>
              <a:t>認證</a:t>
            </a:r>
            <a:r>
              <a:rPr lang="zh-TW" altLang="en-US" sz="3200" dirty="0"/>
              <a:t>時間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  </a:t>
            </a:r>
            <a:r>
              <a:rPr lang="en-US" altLang="zh-TW" sz="3200" dirty="0" smtClean="0"/>
              <a:t>111/03/16</a:t>
            </a:r>
            <a:r>
              <a:rPr lang="zh-TW" altLang="en-US" sz="3200" dirty="0"/>
              <a:t>上午</a:t>
            </a:r>
            <a:r>
              <a:rPr lang="en-US" altLang="zh-TW" sz="3200" dirty="0"/>
              <a:t>00:00</a:t>
            </a:r>
            <a:r>
              <a:rPr lang="zh-TW" altLang="en-US" sz="3200" dirty="0"/>
              <a:t>至</a:t>
            </a:r>
            <a:r>
              <a:rPr lang="en-US" altLang="zh-TW" sz="3200" dirty="0" smtClean="0"/>
              <a:t>111/0</a:t>
            </a:r>
            <a:r>
              <a:rPr lang="en-US" altLang="zh-TW" sz="3200" dirty="0"/>
              <a:t>4/09</a:t>
            </a:r>
            <a:r>
              <a:rPr lang="zh-TW" altLang="en-US" sz="3200" dirty="0" smtClean="0"/>
              <a:t>晚上</a:t>
            </a:r>
            <a:r>
              <a:rPr lang="en-US" altLang="zh-TW" sz="3200" dirty="0" smtClean="0"/>
              <a:t>23:59</a:t>
            </a:r>
          </a:p>
          <a:p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</a:rPr>
              <a:t>勾</a:t>
            </a:r>
            <a:r>
              <a:rPr lang="zh-TW" altLang="en-US" sz="3200" dirty="0">
                <a:solidFill>
                  <a:schemeClr val="accent4">
                    <a:lumMod val="75000"/>
                  </a:schemeClr>
                </a:solidFill>
              </a:rPr>
              <a:t>選上傳</a:t>
            </a:r>
            <a:r>
              <a:rPr lang="zh-TW" altLang="en-US" sz="3200" dirty="0"/>
              <a:t>時間</a:t>
            </a:r>
            <a:r>
              <a:rPr lang="zh-TW" altLang="en-US" sz="3200" dirty="0" smtClean="0"/>
              <a:t>：</a:t>
            </a:r>
            <a:r>
              <a:rPr lang="en-US" altLang="zh-TW" sz="2900" dirty="0"/>
              <a:t> 111/04/10</a:t>
            </a:r>
            <a:r>
              <a:rPr lang="zh-TW" altLang="en-US" sz="2900" dirty="0"/>
              <a:t>上午</a:t>
            </a:r>
            <a:r>
              <a:rPr lang="en-US" altLang="zh-TW" sz="2900" dirty="0"/>
              <a:t>00:00</a:t>
            </a:r>
            <a:r>
              <a:rPr lang="zh-TW" altLang="en-US" sz="2900" dirty="0"/>
              <a:t>至</a:t>
            </a:r>
            <a:r>
              <a:rPr lang="en-US" altLang="zh-TW" sz="2900" dirty="0"/>
              <a:t>111/04/15</a:t>
            </a:r>
            <a:r>
              <a:rPr lang="zh-TW" altLang="en-US" sz="2900" dirty="0" smtClean="0"/>
              <a:t>晚上</a:t>
            </a:r>
            <a:r>
              <a:rPr lang="en-US" altLang="zh-TW" sz="2900" dirty="0" smtClean="0"/>
              <a:t>23:59</a:t>
            </a:r>
            <a:endParaRPr lang="en-US" altLang="zh-TW" sz="2900" dirty="0"/>
          </a:p>
          <a:p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收訖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明細</a:t>
            </a:r>
            <a:r>
              <a:rPr lang="zh-TW" altLang="en-US" sz="3200" dirty="0"/>
              <a:t>確認</a:t>
            </a:r>
            <a:r>
              <a:rPr lang="zh-TW" altLang="en-US" sz="3200" dirty="0" smtClean="0"/>
              <a:t>：</a:t>
            </a:r>
            <a:r>
              <a:rPr lang="en-US" altLang="zh-TW" sz="2900" dirty="0"/>
              <a:t> 111/04/18</a:t>
            </a:r>
            <a:r>
              <a:rPr lang="zh-TW" altLang="en-US" sz="2900" dirty="0"/>
              <a:t>上午</a:t>
            </a:r>
            <a:r>
              <a:rPr lang="en-US" altLang="zh-TW" sz="2900" dirty="0"/>
              <a:t>00:00</a:t>
            </a:r>
            <a:r>
              <a:rPr lang="zh-TW" altLang="en-US" sz="2900" dirty="0"/>
              <a:t>至</a:t>
            </a:r>
            <a:r>
              <a:rPr lang="en-US" altLang="zh-TW" sz="2900" dirty="0"/>
              <a:t>111/04/22</a:t>
            </a:r>
            <a:r>
              <a:rPr lang="zh-TW" altLang="en-US" sz="2900" dirty="0" smtClean="0"/>
              <a:t>晚上</a:t>
            </a:r>
            <a:r>
              <a:rPr lang="en-US" altLang="zh-TW" sz="2900" dirty="0" smtClean="0"/>
              <a:t>23:59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042444" y="1624181"/>
            <a:ext cx="720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學習歷程檔案上傳及認證時間</a:t>
            </a:r>
            <a:endParaRPr lang="zh-TW" altLang="en-US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564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師宣導內容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七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90841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zh-TW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1468450" y="2555192"/>
            <a:ext cx="99572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 </a:t>
            </a:r>
            <a:r>
              <a:rPr lang="en-US" altLang="zh-TW" sz="3200" dirty="0"/>
              <a:t>110</a:t>
            </a:r>
            <a:r>
              <a:rPr lang="zh-TW" altLang="en-US" sz="3200" dirty="0"/>
              <a:t>學年度</a:t>
            </a:r>
            <a:r>
              <a:rPr lang="zh-TW" altLang="en-US" sz="3200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en-US" sz="3200" dirty="0" smtClean="0"/>
              <a:t>表現成果（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一、二</a:t>
            </a:r>
            <a:r>
              <a:rPr lang="zh-TW" altLang="en-US" sz="3200" dirty="0" smtClean="0"/>
              <a:t>年級</a:t>
            </a:r>
            <a:r>
              <a:rPr lang="zh-TW" altLang="en-US" sz="3200" dirty="0"/>
              <a:t>）：</a:t>
            </a:r>
          </a:p>
          <a:p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上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傳</a:t>
            </a:r>
            <a:r>
              <a:rPr lang="zh-TW" altLang="en-US" sz="3200" dirty="0"/>
              <a:t>時間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 </a:t>
            </a:r>
            <a:r>
              <a:rPr lang="en-US" altLang="zh-TW" sz="3200" dirty="0" smtClean="0"/>
              <a:t>110/11/10</a:t>
            </a:r>
            <a:r>
              <a:rPr lang="zh-TW" altLang="en-US" sz="3200" dirty="0"/>
              <a:t>上午</a:t>
            </a:r>
            <a:r>
              <a:rPr lang="en-US" altLang="zh-TW" sz="3200" dirty="0"/>
              <a:t>00:00</a:t>
            </a:r>
            <a:r>
              <a:rPr lang="zh-TW" altLang="en-US" sz="3200" dirty="0"/>
              <a:t>至</a:t>
            </a:r>
            <a:r>
              <a:rPr lang="en-US" altLang="zh-TW" sz="3200" dirty="0"/>
              <a:t>111/08/31</a:t>
            </a:r>
            <a:r>
              <a:rPr lang="zh-TW" altLang="en-US" sz="3200" dirty="0"/>
              <a:t>晚上</a:t>
            </a:r>
            <a:r>
              <a:rPr lang="en-US" altLang="zh-TW" sz="3200" dirty="0"/>
              <a:t>23:59</a:t>
            </a:r>
          </a:p>
          <a:p>
            <a:r>
              <a:rPr lang="zh-TW" altLang="en-US" sz="3200" dirty="0" smtClean="0">
                <a:solidFill>
                  <a:srgbClr val="00B050"/>
                </a:solidFill>
              </a:rPr>
              <a:t>勾</a:t>
            </a:r>
            <a:r>
              <a:rPr lang="zh-TW" altLang="en-US" sz="3200" dirty="0">
                <a:solidFill>
                  <a:srgbClr val="00B050"/>
                </a:solidFill>
              </a:rPr>
              <a:t>選上傳</a:t>
            </a:r>
            <a:r>
              <a:rPr lang="zh-TW" altLang="en-US" sz="3200" dirty="0"/>
              <a:t>時間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 </a:t>
            </a:r>
            <a:r>
              <a:rPr lang="en-US" altLang="zh-TW" sz="3200" dirty="0" smtClean="0"/>
              <a:t>111/07/01</a:t>
            </a:r>
            <a:r>
              <a:rPr lang="zh-TW" altLang="en-US" sz="3200" dirty="0"/>
              <a:t>上午</a:t>
            </a:r>
            <a:r>
              <a:rPr lang="en-US" altLang="zh-TW" sz="3200" dirty="0"/>
              <a:t>00:00</a:t>
            </a:r>
            <a:r>
              <a:rPr lang="zh-TW" altLang="en-US" sz="3200" dirty="0"/>
              <a:t>至</a:t>
            </a:r>
            <a:r>
              <a:rPr lang="en-US" altLang="zh-TW" sz="3200" dirty="0"/>
              <a:t>111/09/30</a:t>
            </a:r>
            <a:r>
              <a:rPr lang="zh-TW" altLang="en-US" sz="3200" dirty="0"/>
              <a:t>晚上</a:t>
            </a:r>
            <a:r>
              <a:rPr lang="en-US" altLang="zh-TW" sz="3200" dirty="0"/>
              <a:t>23:59</a:t>
            </a:r>
          </a:p>
          <a:p>
            <a:r>
              <a:rPr lang="zh-TW" altLang="en-US" sz="3200" dirty="0" smtClean="0">
                <a:solidFill>
                  <a:srgbClr val="00B0F0"/>
                </a:solidFill>
              </a:rPr>
              <a:t>收訖</a:t>
            </a:r>
            <a:r>
              <a:rPr lang="zh-TW" altLang="en-US" sz="3200" dirty="0">
                <a:solidFill>
                  <a:srgbClr val="00B0F0"/>
                </a:solidFill>
              </a:rPr>
              <a:t>明細</a:t>
            </a:r>
            <a:r>
              <a:rPr lang="zh-TW" altLang="en-US" sz="3200" dirty="0"/>
              <a:t>確認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 </a:t>
            </a:r>
            <a:r>
              <a:rPr lang="en-US" altLang="zh-TW" sz="3200" dirty="0" smtClean="0"/>
              <a:t>111/10/03</a:t>
            </a:r>
            <a:r>
              <a:rPr lang="zh-TW" altLang="en-US" sz="3200" dirty="0"/>
              <a:t>上午</a:t>
            </a:r>
            <a:r>
              <a:rPr lang="en-US" altLang="zh-TW" sz="3200" dirty="0"/>
              <a:t>00:00</a:t>
            </a:r>
            <a:r>
              <a:rPr lang="zh-TW" altLang="en-US" sz="3200" dirty="0"/>
              <a:t>至</a:t>
            </a:r>
            <a:r>
              <a:rPr lang="en-US" altLang="zh-TW" sz="3200" dirty="0"/>
              <a:t>111/10/07</a:t>
            </a:r>
            <a:r>
              <a:rPr lang="zh-TW" altLang="en-US" sz="3200" dirty="0"/>
              <a:t>晚上</a:t>
            </a:r>
            <a:r>
              <a:rPr lang="en-US" altLang="zh-TW" sz="3200" dirty="0" smtClean="0"/>
              <a:t>23:59</a:t>
            </a:r>
            <a:endParaRPr lang="en-US" altLang="zh-TW" sz="3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042444" y="1624181"/>
            <a:ext cx="720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學習歷程檔案上傳及認證時間</a:t>
            </a:r>
            <a:endParaRPr lang="zh-TW" altLang="en-US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806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師宣導內容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八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90841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zh-TW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1468450" y="2555192"/>
            <a:ext cx="99572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 </a:t>
            </a:r>
            <a:r>
              <a:rPr lang="en-US" altLang="zh-TW" sz="3200" dirty="0"/>
              <a:t>110</a:t>
            </a:r>
            <a:r>
              <a:rPr lang="zh-TW" altLang="en-US" sz="3200" dirty="0"/>
              <a:t>學年度</a:t>
            </a:r>
            <a:r>
              <a:rPr lang="zh-TW" altLang="en-US" sz="3200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en-US" sz="3200" dirty="0" smtClean="0"/>
              <a:t>表現成果（</a:t>
            </a:r>
            <a:r>
              <a:rPr lang="zh-TW" altLang="en-US" sz="3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3200" dirty="0" smtClean="0"/>
              <a:t>年級</a:t>
            </a:r>
            <a:r>
              <a:rPr lang="zh-TW" altLang="en-US" sz="3200" dirty="0"/>
              <a:t>）：</a:t>
            </a:r>
          </a:p>
          <a:p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上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</a:rPr>
              <a:t>傳</a:t>
            </a:r>
            <a:r>
              <a:rPr lang="zh-TW" altLang="en-US" sz="3200" dirty="0"/>
              <a:t>時間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 </a:t>
            </a:r>
            <a:r>
              <a:rPr lang="en-US" altLang="zh-TW" sz="3200" dirty="0" smtClean="0"/>
              <a:t>110/11/10</a:t>
            </a:r>
            <a:r>
              <a:rPr lang="zh-TW" altLang="en-US" sz="3200" dirty="0"/>
              <a:t>上午</a:t>
            </a:r>
            <a:r>
              <a:rPr lang="en-US" altLang="zh-TW" sz="3200" dirty="0"/>
              <a:t>00:00</a:t>
            </a:r>
            <a:r>
              <a:rPr lang="zh-TW" altLang="en-US" sz="3200" dirty="0"/>
              <a:t>至</a:t>
            </a:r>
            <a:r>
              <a:rPr lang="en-US" altLang="zh-TW" sz="3200" dirty="0" smtClean="0"/>
              <a:t>111/04/05</a:t>
            </a:r>
            <a:r>
              <a:rPr lang="zh-TW" altLang="en-US" sz="3200" dirty="0" smtClean="0"/>
              <a:t>晚上</a:t>
            </a:r>
            <a:r>
              <a:rPr lang="en-US" altLang="zh-TW" sz="3200" dirty="0"/>
              <a:t>23:59</a:t>
            </a:r>
          </a:p>
          <a:p>
            <a:r>
              <a:rPr lang="zh-TW" altLang="en-US" sz="3200" dirty="0" smtClean="0">
                <a:solidFill>
                  <a:srgbClr val="00B050"/>
                </a:solidFill>
              </a:rPr>
              <a:t>勾</a:t>
            </a:r>
            <a:r>
              <a:rPr lang="zh-TW" altLang="en-US" sz="3200" dirty="0">
                <a:solidFill>
                  <a:srgbClr val="00B050"/>
                </a:solidFill>
              </a:rPr>
              <a:t>選上傳</a:t>
            </a:r>
            <a:r>
              <a:rPr lang="zh-TW" altLang="en-US" sz="3200" dirty="0"/>
              <a:t>時間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 </a:t>
            </a:r>
            <a:r>
              <a:rPr lang="en-US" altLang="zh-TW" sz="3200" dirty="0" smtClean="0"/>
              <a:t>111/04/10</a:t>
            </a:r>
            <a:r>
              <a:rPr lang="zh-TW" altLang="en-US" sz="3200" dirty="0"/>
              <a:t>上午</a:t>
            </a:r>
            <a:r>
              <a:rPr lang="en-US" altLang="zh-TW" sz="3200" dirty="0"/>
              <a:t>00:00</a:t>
            </a:r>
            <a:r>
              <a:rPr lang="zh-TW" altLang="en-US" sz="3200" dirty="0"/>
              <a:t>至</a:t>
            </a:r>
            <a:r>
              <a:rPr lang="en-US" altLang="zh-TW" sz="3200" dirty="0"/>
              <a:t>111/04/15</a:t>
            </a:r>
            <a:r>
              <a:rPr lang="zh-TW" altLang="en-US" sz="3200" dirty="0" smtClean="0"/>
              <a:t>晚上</a:t>
            </a:r>
            <a:r>
              <a:rPr lang="en-US" altLang="zh-TW" sz="3200" dirty="0"/>
              <a:t>23:59</a:t>
            </a:r>
          </a:p>
          <a:p>
            <a:r>
              <a:rPr lang="zh-TW" altLang="en-US" sz="3200" dirty="0" smtClean="0">
                <a:solidFill>
                  <a:srgbClr val="00B0F0"/>
                </a:solidFill>
              </a:rPr>
              <a:t>收訖</a:t>
            </a:r>
            <a:r>
              <a:rPr lang="zh-TW" altLang="en-US" sz="3200" dirty="0">
                <a:solidFill>
                  <a:srgbClr val="00B0F0"/>
                </a:solidFill>
              </a:rPr>
              <a:t>明細</a:t>
            </a:r>
            <a:r>
              <a:rPr lang="zh-TW" altLang="en-US" sz="3200" dirty="0"/>
              <a:t>確認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r>
              <a:rPr lang="zh-TW" altLang="en-US" sz="3200" dirty="0" smtClean="0"/>
              <a:t>              </a:t>
            </a:r>
            <a:r>
              <a:rPr lang="en-US" altLang="zh-TW" sz="3200" dirty="0"/>
              <a:t>111/04/18</a:t>
            </a:r>
            <a:r>
              <a:rPr lang="zh-TW" altLang="en-US" sz="3200" dirty="0"/>
              <a:t>上午</a:t>
            </a:r>
            <a:r>
              <a:rPr lang="en-US" altLang="zh-TW" sz="3200" dirty="0"/>
              <a:t>00:00</a:t>
            </a:r>
            <a:r>
              <a:rPr lang="zh-TW" altLang="en-US" sz="3200" dirty="0"/>
              <a:t>至</a:t>
            </a:r>
            <a:r>
              <a:rPr lang="en-US" altLang="zh-TW" sz="3200" dirty="0"/>
              <a:t>111/04/22</a:t>
            </a:r>
            <a:r>
              <a:rPr lang="zh-TW" altLang="en-US" sz="3200" dirty="0" smtClean="0"/>
              <a:t>晚上</a:t>
            </a:r>
            <a:r>
              <a:rPr lang="en-US" altLang="zh-TW" sz="3200" dirty="0" smtClean="0"/>
              <a:t>23:59</a:t>
            </a:r>
          </a:p>
          <a:p>
            <a:endParaRPr lang="en-US" altLang="zh-TW" sz="3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042444" y="1624181"/>
            <a:ext cx="720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學習歷程檔案上傳及認證時間</a:t>
            </a:r>
            <a:endParaRPr lang="zh-TW" altLang="en-US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49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törre template">
      <a:dk1>
        <a:srgbClr val="273339"/>
      </a:dk1>
      <a:lt1>
        <a:srgbClr val="FFFFFF"/>
      </a:lt1>
      <a:dk2>
        <a:srgbClr val="40515A"/>
      </a:dk2>
      <a:lt2>
        <a:srgbClr val="8C9CA6"/>
      </a:lt2>
      <a:accent1>
        <a:srgbClr val="0095CD"/>
      </a:accent1>
      <a:accent2>
        <a:srgbClr val="324D5E"/>
      </a:accent2>
      <a:accent3>
        <a:srgbClr val="F17C3F"/>
      </a:accent3>
      <a:accent4>
        <a:srgbClr val="7BB21B"/>
      </a:accent4>
      <a:accent5>
        <a:srgbClr val="814E7E"/>
      </a:accent5>
      <a:accent6>
        <a:srgbClr val="9D121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950</Words>
  <Application>Microsoft Office PowerPoint</Application>
  <PresentationFormat>寬螢幕</PresentationFormat>
  <Paragraphs>302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微軟正黑體</vt:lpstr>
      <vt:lpstr>微軟正黑體</vt:lpstr>
      <vt:lpstr>新細明體</vt:lpstr>
      <vt:lpstr>Arial</vt:lpstr>
      <vt:lpstr>Calibri</vt:lpstr>
      <vt:lpstr>Calibri Light</vt:lpstr>
      <vt:lpstr>Impact</vt:lpstr>
      <vt:lpstr>Times New Roman</vt:lpstr>
      <vt:lpstr>Wingdings</vt:lpstr>
      <vt:lpstr>Office 佈景主題</vt:lpstr>
      <vt:lpstr>Office Theme</vt:lpstr>
      <vt:lpstr>新北市立三重商工</vt:lpstr>
      <vt:lpstr>課諮師宣導內容(一)</vt:lpstr>
      <vt:lpstr>課諮師宣導內容(二)</vt:lpstr>
      <vt:lpstr>課諮師宣導內容(三)</vt:lpstr>
      <vt:lpstr>課諮師宣導內容(四)</vt:lpstr>
      <vt:lpstr>課諮師宣導內容(五)</vt:lpstr>
      <vt:lpstr>課諮師宣導內容(六)</vt:lpstr>
      <vt:lpstr>課諮師宣導內容(七)</vt:lpstr>
      <vt:lpstr>課諮師宣導內容(八)</vt:lpstr>
      <vt:lpstr>課諮師宣導內容(九)</vt:lpstr>
      <vt:lpstr>課諮師名單(108學年入學)</vt:lpstr>
      <vt:lpstr>課諮師名單(109學年入學)</vt:lpstr>
      <vt:lpstr>課諮師名單(110學年入學)</vt:lpstr>
      <vt:lpstr>提案討論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新北市立三重商工</dc:title>
  <dc:creator>user</dc:creator>
  <cp:lastModifiedBy>user</cp:lastModifiedBy>
  <cp:revision>16</cp:revision>
  <dcterms:created xsi:type="dcterms:W3CDTF">2021-12-04T06:43:19Z</dcterms:created>
  <dcterms:modified xsi:type="dcterms:W3CDTF">2021-12-09T10:46:40Z</dcterms:modified>
</cp:coreProperties>
</file>